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FF50-63BF-43D6-AEF1-43AE42E23A96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A32-388A-4960-9BE2-5EE19EC38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54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FF50-63BF-43D6-AEF1-43AE42E23A96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A32-388A-4960-9BE2-5EE19EC38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10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FF50-63BF-43D6-AEF1-43AE42E23A96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A32-388A-4960-9BE2-5EE19EC38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881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FF50-63BF-43D6-AEF1-43AE42E23A96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A32-388A-4960-9BE2-5EE19EC38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556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FF50-63BF-43D6-AEF1-43AE42E23A96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A32-388A-4960-9BE2-5EE19EC38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985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FF50-63BF-43D6-AEF1-43AE42E23A96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A32-388A-4960-9BE2-5EE19EC38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288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FF50-63BF-43D6-AEF1-43AE42E23A96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A32-388A-4960-9BE2-5EE19EC38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265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FF50-63BF-43D6-AEF1-43AE42E23A96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A32-388A-4960-9BE2-5EE19EC38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472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FF50-63BF-43D6-AEF1-43AE42E23A96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A32-388A-4960-9BE2-5EE19EC38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92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FF50-63BF-43D6-AEF1-43AE42E23A96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A32-388A-4960-9BE2-5EE19EC38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654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FF50-63BF-43D6-AEF1-43AE42E23A96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A32-388A-4960-9BE2-5EE19EC38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129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FFF50-63BF-43D6-AEF1-43AE42E23A96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6DA32-388A-4960-9BE2-5EE19EC38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50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ytimg.com/vi/4AG3_umKLYI/maxres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29"/>
            <a:ext cx="9144000" cy="5045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5049018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6:30 pm Thursday, September 15, 2016</a:t>
            </a:r>
          </a:p>
          <a:p>
            <a:r>
              <a:rPr lang="en-US" sz="2400" b="1" dirty="0" smtClean="0"/>
              <a:t>Institute for Global Education – 1118 Wealthy SE, Grand Rapids 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View this interesting talk by Chris Hedges about the times of revolution we are living in at this moment.   There will be time for discussion before and after the video.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101896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3794</TotalTime>
  <Words>51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mecmacleod</dc:creator>
  <cp:lastModifiedBy>mecmacleod</cp:lastModifiedBy>
  <cp:revision>6</cp:revision>
  <dcterms:created xsi:type="dcterms:W3CDTF">2016-08-26T13:25:39Z</dcterms:created>
  <dcterms:modified xsi:type="dcterms:W3CDTF">2016-08-29T14:58:20Z</dcterms:modified>
</cp:coreProperties>
</file>