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73" r:id="rId3"/>
    <p:sldId id="291" r:id="rId4"/>
    <p:sldId id="289" r:id="rId5"/>
    <p:sldId id="292" r:id="rId6"/>
    <p:sldId id="271" r:id="rId7"/>
    <p:sldId id="312" r:id="rId8"/>
    <p:sldId id="293" r:id="rId9"/>
    <p:sldId id="294" r:id="rId10"/>
    <p:sldId id="272" r:id="rId11"/>
    <p:sldId id="276" r:id="rId12"/>
    <p:sldId id="295" r:id="rId13"/>
    <p:sldId id="308" r:id="rId14"/>
    <p:sldId id="296" r:id="rId15"/>
    <p:sldId id="309" r:id="rId16"/>
    <p:sldId id="310" r:id="rId17"/>
    <p:sldId id="300" r:id="rId18"/>
    <p:sldId id="311" r:id="rId19"/>
    <p:sldId id="301" r:id="rId20"/>
    <p:sldId id="302" r:id="rId21"/>
    <p:sldId id="313" r:id="rId22"/>
    <p:sldId id="303" r:id="rId23"/>
    <p:sldId id="280" r:id="rId24"/>
    <p:sldId id="306" r:id="rId25"/>
    <p:sldId id="304" r:id="rId26"/>
    <p:sldId id="30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01C"/>
    <a:srgbClr val="B45F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D24FB9-1201-4693-A563-89FE3D1738FA}" v="75" dt="2024-09-09T10:53:13.888"/>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7" autoAdjust="0"/>
    <p:restoredTop sz="94660"/>
  </p:normalViewPr>
  <p:slideViewPr>
    <p:cSldViewPr snapToGrid="0">
      <p:cViewPr>
        <p:scale>
          <a:sx n="93" d="100"/>
          <a:sy n="93" d="100"/>
        </p:scale>
        <p:origin x="-582" y="-105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House" userId="f3af8bb7e5aa40e7" providerId="LiveId" clId="{FBD24FB9-1201-4693-A563-89FE3D1738FA}"/>
    <pc:docChg chg="undo custSel addSld delSld modSld sldOrd">
      <pc:chgData name="Green House" userId="f3af8bb7e5aa40e7" providerId="LiveId" clId="{FBD24FB9-1201-4693-A563-89FE3D1738FA}" dt="2024-09-09T10:53:30.486" v="1130" actId="2711"/>
      <pc:docMkLst>
        <pc:docMk/>
      </pc:docMkLst>
      <pc:sldChg chg="modSp mod">
        <pc:chgData name="Green House" userId="f3af8bb7e5aa40e7" providerId="LiveId" clId="{FBD24FB9-1201-4693-A563-89FE3D1738FA}" dt="2024-09-09T09:33:55.419" v="30" actId="20577"/>
        <pc:sldMkLst>
          <pc:docMk/>
          <pc:sldMk cId="769675095" sldId="257"/>
        </pc:sldMkLst>
        <pc:spChg chg="mod">
          <ac:chgData name="Green House" userId="f3af8bb7e5aa40e7" providerId="LiveId" clId="{FBD24FB9-1201-4693-A563-89FE3D1738FA}" dt="2024-09-09T09:33:55.419" v="30" actId="20577"/>
          <ac:spMkLst>
            <pc:docMk/>
            <pc:sldMk cId="769675095" sldId="257"/>
            <ac:spMk id="2" creationId="{00000000-0000-0000-0000-000000000000}"/>
          </ac:spMkLst>
        </pc:spChg>
      </pc:sldChg>
      <pc:sldChg chg="modSp mod">
        <pc:chgData name="Green House" userId="f3af8bb7e5aa40e7" providerId="LiveId" clId="{FBD24FB9-1201-4693-A563-89FE3D1738FA}" dt="2024-09-09T10:11:11.836" v="464" actId="207"/>
        <pc:sldMkLst>
          <pc:docMk/>
          <pc:sldMk cId="1289204024" sldId="271"/>
        </pc:sldMkLst>
        <pc:spChg chg="mod">
          <ac:chgData name="Green House" userId="f3af8bb7e5aa40e7" providerId="LiveId" clId="{FBD24FB9-1201-4693-A563-89FE3D1738FA}" dt="2024-09-09T10:11:11.836" v="464" actId="207"/>
          <ac:spMkLst>
            <pc:docMk/>
            <pc:sldMk cId="1289204024" sldId="271"/>
            <ac:spMk id="2" creationId="{00000000-0000-0000-0000-000000000000}"/>
          </ac:spMkLst>
        </pc:spChg>
        <pc:spChg chg="mod">
          <ac:chgData name="Green House" userId="f3af8bb7e5aa40e7" providerId="LiveId" clId="{FBD24FB9-1201-4693-A563-89FE3D1738FA}" dt="2024-09-09T10:09:30.203" v="432" actId="122"/>
          <ac:spMkLst>
            <pc:docMk/>
            <pc:sldMk cId="1289204024" sldId="271"/>
            <ac:spMk id="3" creationId="{00000000-0000-0000-0000-000000000000}"/>
          </ac:spMkLst>
        </pc:spChg>
      </pc:sldChg>
      <pc:sldChg chg="modSp mod">
        <pc:chgData name="Green House" userId="f3af8bb7e5aa40e7" providerId="LiveId" clId="{FBD24FB9-1201-4693-A563-89FE3D1738FA}" dt="2024-09-09T10:13:47.676" v="511" actId="12"/>
        <pc:sldMkLst>
          <pc:docMk/>
          <pc:sldMk cId="2201050809" sldId="273"/>
        </pc:sldMkLst>
        <pc:spChg chg="mod">
          <ac:chgData name="Green House" userId="f3af8bb7e5aa40e7" providerId="LiveId" clId="{FBD24FB9-1201-4693-A563-89FE3D1738FA}" dt="2024-09-09T10:13:47.676" v="511" actId="12"/>
          <ac:spMkLst>
            <pc:docMk/>
            <pc:sldMk cId="2201050809" sldId="273"/>
            <ac:spMk id="4" creationId="{F33FB1CE-BCD9-4DF4-A746-EEAF7C1EF5CF}"/>
          </ac:spMkLst>
        </pc:spChg>
        <pc:picChg chg="mod">
          <ac:chgData name="Green House" userId="f3af8bb7e5aa40e7" providerId="LiveId" clId="{FBD24FB9-1201-4693-A563-89FE3D1738FA}" dt="2024-09-09T10:12:45.673" v="493" actId="14826"/>
          <ac:picMkLst>
            <pc:docMk/>
            <pc:sldMk cId="2201050809" sldId="273"/>
            <ac:picMk id="9" creationId="{647A28DE-6766-5EFE-1D38-68BD86C7BD2F}"/>
          </ac:picMkLst>
        </pc:picChg>
      </pc:sldChg>
      <pc:sldChg chg="ord">
        <pc:chgData name="Green House" userId="f3af8bb7e5aa40e7" providerId="LiveId" clId="{FBD24FB9-1201-4693-A563-89FE3D1738FA}" dt="2024-09-09T10:14:30.713" v="513"/>
        <pc:sldMkLst>
          <pc:docMk/>
          <pc:sldMk cId="3717523222" sldId="289"/>
        </pc:sldMkLst>
      </pc:sldChg>
      <pc:sldChg chg="modSp mod">
        <pc:chgData name="Green House" userId="f3af8bb7e5aa40e7" providerId="LiveId" clId="{FBD24FB9-1201-4693-A563-89FE3D1738FA}" dt="2024-09-09T10:52:25.783" v="1123" actId="2711"/>
        <pc:sldMkLst>
          <pc:docMk/>
          <pc:sldMk cId="1376306087" sldId="291"/>
        </pc:sldMkLst>
        <pc:spChg chg="mod">
          <ac:chgData name="Green House" userId="f3af8bb7e5aa40e7" providerId="LiveId" clId="{FBD24FB9-1201-4693-A563-89FE3D1738FA}" dt="2024-09-09T09:35:18.661" v="33" actId="20577"/>
          <ac:spMkLst>
            <pc:docMk/>
            <pc:sldMk cId="1376306087" sldId="291"/>
            <ac:spMk id="2" creationId="{821D2C65-BFDC-4F9D-9CAB-7B4259797BFC}"/>
          </ac:spMkLst>
        </pc:spChg>
        <pc:spChg chg="mod">
          <ac:chgData name="Green House" userId="f3af8bb7e5aa40e7" providerId="LiveId" clId="{FBD24FB9-1201-4693-A563-89FE3D1738FA}" dt="2024-09-09T10:04:52.796" v="373" actId="20577"/>
          <ac:spMkLst>
            <pc:docMk/>
            <pc:sldMk cId="1376306087" sldId="291"/>
            <ac:spMk id="3" creationId="{71CDEC40-5EB4-4418-B3A0-4BD13830BF02}"/>
          </ac:spMkLst>
        </pc:spChg>
        <pc:spChg chg="mod">
          <ac:chgData name="Green House" userId="f3af8bb7e5aa40e7" providerId="LiveId" clId="{FBD24FB9-1201-4693-A563-89FE3D1738FA}" dt="2024-09-09T10:52:25.783" v="1123" actId="2711"/>
          <ac:spMkLst>
            <pc:docMk/>
            <pc:sldMk cId="1376306087" sldId="291"/>
            <ac:spMk id="4" creationId="{0AA9FCE0-856B-8236-71C7-8F84C9A55CF7}"/>
          </ac:spMkLst>
        </pc:spChg>
        <pc:spChg chg="mod">
          <ac:chgData name="Green House" userId="f3af8bb7e5aa40e7" providerId="LiveId" clId="{FBD24FB9-1201-4693-A563-89FE3D1738FA}" dt="2024-09-09T09:51:35.823" v="315" actId="1076"/>
          <ac:spMkLst>
            <pc:docMk/>
            <pc:sldMk cId="1376306087" sldId="291"/>
            <ac:spMk id="5" creationId="{F13AE618-F1EC-52CF-ABF8-03A71F975EF0}"/>
          </ac:spMkLst>
        </pc:spChg>
      </pc:sldChg>
      <pc:sldChg chg="modSp add del mod">
        <pc:chgData name="Green House" userId="f3af8bb7e5aa40e7" providerId="LiveId" clId="{FBD24FB9-1201-4693-A563-89FE3D1738FA}" dt="2024-09-09T10:10:49.434" v="463" actId="20577"/>
        <pc:sldMkLst>
          <pc:docMk/>
          <pc:sldMk cId="337464423" sldId="292"/>
        </pc:sldMkLst>
        <pc:spChg chg="mod">
          <ac:chgData name="Green House" userId="f3af8bb7e5aa40e7" providerId="LiveId" clId="{FBD24FB9-1201-4693-A563-89FE3D1738FA}" dt="2024-09-09T10:10:49.434" v="463" actId="20577"/>
          <ac:spMkLst>
            <pc:docMk/>
            <pc:sldMk cId="337464423" sldId="292"/>
            <ac:spMk id="2" creationId="{821D2C65-BFDC-4F9D-9CAB-7B4259797BFC}"/>
          </ac:spMkLst>
        </pc:spChg>
      </pc:sldChg>
      <pc:sldChg chg="addSp delSp modSp mod">
        <pc:chgData name="Green House" userId="f3af8bb7e5aa40e7" providerId="LiveId" clId="{FBD24FB9-1201-4693-A563-89FE3D1738FA}" dt="2024-09-09T10:53:13.887" v="1129" actId="1076"/>
        <pc:sldMkLst>
          <pc:docMk/>
          <pc:sldMk cId="3416347509" sldId="293"/>
        </pc:sldMkLst>
        <pc:spChg chg="mod">
          <ac:chgData name="Green House" userId="f3af8bb7e5aa40e7" providerId="LiveId" clId="{FBD24FB9-1201-4693-A563-89FE3D1738FA}" dt="2024-09-09T10:43:55.767" v="1091" actId="120"/>
          <ac:spMkLst>
            <pc:docMk/>
            <pc:sldMk cId="3416347509" sldId="293"/>
            <ac:spMk id="2" creationId="{821D2C65-BFDC-4F9D-9CAB-7B4259797BFC}"/>
          </ac:spMkLst>
        </pc:spChg>
        <pc:spChg chg="add del mod">
          <ac:chgData name="Green House" userId="f3af8bb7e5aa40e7" providerId="LiveId" clId="{FBD24FB9-1201-4693-A563-89FE3D1738FA}" dt="2024-09-09T10:44:08.024" v="1092" actId="1076"/>
          <ac:spMkLst>
            <pc:docMk/>
            <pc:sldMk cId="3416347509" sldId="293"/>
            <ac:spMk id="3" creationId="{71CDEC40-5EB4-4418-B3A0-4BD13830BF02}"/>
          </ac:spMkLst>
        </pc:spChg>
        <pc:spChg chg="add">
          <ac:chgData name="Green House" userId="f3af8bb7e5aa40e7" providerId="LiveId" clId="{FBD24FB9-1201-4693-A563-89FE3D1738FA}" dt="2024-09-09T10:23:49.303" v="618"/>
          <ac:spMkLst>
            <pc:docMk/>
            <pc:sldMk cId="3416347509" sldId="293"/>
            <ac:spMk id="4" creationId="{C391B09E-67A1-3280-1D4D-8F82624A8B22}"/>
          </ac:spMkLst>
        </pc:spChg>
        <pc:spChg chg="add mod">
          <ac:chgData name="Green House" userId="f3af8bb7e5aa40e7" providerId="LiveId" clId="{FBD24FB9-1201-4693-A563-89FE3D1738FA}" dt="2024-09-09T10:24:24.108" v="626"/>
          <ac:spMkLst>
            <pc:docMk/>
            <pc:sldMk cId="3416347509" sldId="293"/>
            <ac:spMk id="6" creationId="{3ED8D773-6958-A187-10BB-3AE4D76EA7FE}"/>
          </ac:spMkLst>
        </pc:spChg>
        <pc:spChg chg="add mod">
          <ac:chgData name="Green House" userId="f3af8bb7e5aa40e7" providerId="LiveId" clId="{FBD24FB9-1201-4693-A563-89FE3D1738FA}" dt="2024-09-09T10:24:22.179" v="625"/>
          <ac:spMkLst>
            <pc:docMk/>
            <pc:sldMk cId="3416347509" sldId="293"/>
            <ac:spMk id="8" creationId="{3AE7FF41-2185-145D-FBF4-5DBD123FC7C8}"/>
          </ac:spMkLst>
        </pc:spChg>
        <pc:spChg chg="add mod">
          <ac:chgData name="Green House" userId="f3af8bb7e5aa40e7" providerId="LiveId" clId="{FBD24FB9-1201-4693-A563-89FE3D1738FA}" dt="2024-09-09T10:24:20.043" v="624"/>
          <ac:spMkLst>
            <pc:docMk/>
            <pc:sldMk cId="3416347509" sldId="293"/>
            <ac:spMk id="9" creationId="{A9B5373B-FCE3-D98C-5B83-73E741B3EAB7}"/>
          </ac:spMkLst>
        </pc:spChg>
        <pc:spChg chg="add mod">
          <ac:chgData name="Green House" userId="f3af8bb7e5aa40e7" providerId="LiveId" clId="{FBD24FB9-1201-4693-A563-89FE3D1738FA}" dt="2024-09-09T10:24:18.710" v="623"/>
          <ac:spMkLst>
            <pc:docMk/>
            <pc:sldMk cId="3416347509" sldId="293"/>
            <ac:spMk id="10" creationId="{099A9A3B-A5B4-EBAB-8C37-C04F75362081}"/>
          </ac:spMkLst>
        </pc:spChg>
        <pc:spChg chg="add">
          <ac:chgData name="Green House" userId="f3af8bb7e5aa40e7" providerId="LiveId" clId="{FBD24FB9-1201-4693-A563-89FE3D1738FA}" dt="2024-09-09T10:24:32.264" v="627"/>
          <ac:spMkLst>
            <pc:docMk/>
            <pc:sldMk cId="3416347509" sldId="293"/>
            <ac:spMk id="11" creationId="{83906E5C-F0CB-0912-519A-AE93450138ED}"/>
          </ac:spMkLst>
        </pc:spChg>
        <pc:spChg chg="add del mod">
          <ac:chgData name="Green House" userId="f3af8bb7e5aa40e7" providerId="LiveId" clId="{FBD24FB9-1201-4693-A563-89FE3D1738FA}" dt="2024-09-09T10:39:52.959" v="1065" actId="478"/>
          <ac:spMkLst>
            <pc:docMk/>
            <pc:sldMk cId="3416347509" sldId="293"/>
            <ac:spMk id="13" creationId="{0246922C-7D33-889F-C114-FEBFFCAE2887}"/>
          </ac:spMkLst>
        </pc:spChg>
        <pc:spChg chg="add del mod">
          <ac:chgData name="Green House" userId="f3af8bb7e5aa40e7" providerId="LiveId" clId="{FBD24FB9-1201-4693-A563-89FE3D1738FA}" dt="2024-09-09T10:41:30.244" v="1083" actId="478"/>
          <ac:spMkLst>
            <pc:docMk/>
            <pc:sldMk cId="3416347509" sldId="293"/>
            <ac:spMk id="15" creationId="{40CF9F22-6CC7-BB48-0525-A11BD10B019E}"/>
          </ac:spMkLst>
        </pc:spChg>
        <pc:picChg chg="add del mod">
          <ac:chgData name="Green House" userId="f3af8bb7e5aa40e7" providerId="LiveId" clId="{FBD24FB9-1201-4693-A563-89FE3D1738FA}" dt="2024-09-09T10:41:14.105" v="1080" actId="478"/>
          <ac:picMkLst>
            <pc:docMk/>
            <pc:sldMk cId="3416347509" sldId="293"/>
            <ac:picMk id="7" creationId="{5390696F-6E8B-A4CF-730B-306FBBDA5BAF}"/>
          </ac:picMkLst>
        </pc:picChg>
        <pc:picChg chg="add">
          <ac:chgData name="Green House" userId="f3af8bb7e5aa40e7" providerId="LiveId" clId="{FBD24FB9-1201-4693-A563-89FE3D1738FA}" dt="2024-09-09T10:18:50.700" v="604"/>
          <ac:picMkLst>
            <pc:docMk/>
            <pc:sldMk cId="3416347509" sldId="293"/>
            <ac:picMk id="1026" creationId="{C02B903E-DF84-D80F-53D9-8A56BB88B674}"/>
          </ac:picMkLst>
        </pc:picChg>
        <pc:picChg chg="add mod">
          <ac:chgData name="Green House" userId="f3af8bb7e5aa40e7" providerId="LiveId" clId="{FBD24FB9-1201-4693-A563-89FE3D1738FA}" dt="2024-09-09T10:19:48.443" v="609" actId="1076"/>
          <ac:picMkLst>
            <pc:docMk/>
            <pc:sldMk cId="3416347509" sldId="293"/>
            <ac:picMk id="1028" creationId="{BC4BC2B1-2BC5-E74F-F689-B41AAB658C4A}"/>
          </ac:picMkLst>
        </pc:picChg>
        <pc:picChg chg="add mod">
          <ac:chgData name="Green House" userId="f3af8bb7e5aa40e7" providerId="LiveId" clId="{FBD24FB9-1201-4693-A563-89FE3D1738FA}" dt="2024-09-09T10:20:14.918" v="616"/>
          <ac:picMkLst>
            <pc:docMk/>
            <pc:sldMk cId="3416347509" sldId="293"/>
            <ac:picMk id="1030" creationId="{1EDB7106-1C9E-E539-9068-D374FA8FB4CD}"/>
          </ac:picMkLst>
        </pc:picChg>
        <pc:picChg chg="add mod">
          <ac:chgData name="Green House" userId="f3af8bb7e5aa40e7" providerId="LiveId" clId="{FBD24FB9-1201-4693-A563-89FE3D1738FA}" dt="2024-09-09T10:53:13.887" v="1129" actId="1076"/>
          <ac:picMkLst>
            <pc:docMk/>
            <pc:sldMk cId="3416347509" sldId="293"/>
            <ac:picMk id="1038" creationId="{B516A1E0-590B-E298-299D-2EC4D5CE94AE}"/>
          </ac:picMkLst>
        </pc:picChg>
      </pc:sldChg>
      <pc:sldChg chg="addSp modSp mod modAnim">
        <pc:chgData name="Green House" userId="f3af8bb7e5aa40e7" providerId="LiveId" clId="{FBD24FB9-1201-4693-A563-89FE3D1738FA}" dt="2024-09-09T10:02:22.002" v="368"/>
        <pc:sldMkLst>
          <pc:docMk/>
          <pc:sldMk cId="709547081" sldId="294"/>
        </pc:sldMkLst>
        <pc:spChg chg="mod">
          <ac:chgData name="Green House" userId="f3af8bb7e5aa40e7" providerId="LiveId" clId="{FBD24FB9-1201-4693-A563-89FE3D1738FA}" dt="2024-09-09T09:59:28.358" v="366"/>
          <ac:spMkLst>
            <pc:docMk/>
            <pc:sldMk cId="709547081" sldId="294"/>
            <ac:spMk id="4" creationId="{90BDD027-AA4E-4581-A7B3-D39B85C09B99}"/>
          </ac:spMkLst>
        </pc:spChg>
        <pc:spChg chg="mod">
          <ac:chgData name="Green House" userId="f3af8bb7e5aa40e7" providerId="LiveId" clId="{FBD24FB9-1201-4693-A563-89FE3D1738FA}" dt="2024-09-09T09:59:28.358" v="366"/>
          <ac:spMkLst>
            <pc:docMk/>
            <pc:sldMk cId="709547081" sldId="294"/>
            <ac:spMk id="6" creationId="{7947255B-2EE2-4B96-B23A-43CB213E16E1}"/>
          </ac:spMkLst>
        </pc:spChg>
        <pc:picChg chg="add mod">
          <ac:chgData name="Green House" userId="f3af8bb7e5aa40e7" providerId="LiveId" clId="{FBD24FB9-1201-4693-A563-89FE3D1738FA}" dt="2024-09-09T10:02:22.002" v="368"/>
          <ac:picMkLst>
            <pc:docMk/>
            <pc:sldMk cId="709547081" sldId="294"/>
            <ac:picMk id="7" creationId="{83B6BB5C-397D-53B5-440E-90093667A894}"/>
          </ac:picMkLst>
        </pc:picChg>
      </pc:sldChg>
      <pc:sldChg chg="modSp mod">
        <pc:chgData name="Green House" userId="f3af8bb7e5aa40e7" providerId="LiveId" clId="{FBD24FB9-1201-4693-A563-89FE3D1738FA}" dt="2024-09-09T09:43:34.124" v="91" actId="20577"/>
        <pc:sldMkLst>
          <pc:docMk/>
          <pc:sldMk cId="1137699855" sldId="296"/>
        </pc:sldMkLst>
        <pc:spChg chg="mod">
          <ac:chgData name="Green House" userId="f3af8bb7e5aa40e7" providerId="LiveId" clId="{FBD24FB9-1201-4693-A563-89FE3D1738FA}" dt="2024-09-09T09:43:34.124" v="91" actId="20577"/>
          <ac:spMkLst>
            <pc:docMk/>
            <pc:sldMk cId="1137699855" sldId="296"/>
            <ac:spMk id="2" creationId="{00000000-0000-0000-0000-000000000000}"/>
          </ac:spMkLst>
        </pc:spChg>
      </pc:sldChg>
      <pc:sldChg chg="del">
        <pc:chgData name="Green House" userId="f3af8bb7e5aa40e7" providerId="LiveId" clId="{FBD24FB9-1201-4693-A563-89FE3D1738FA}" dt="2024-09-09T10:34:55.637" v="1049" actId="2696"/>
        <pc:sldMkLst>
          <pc:docMk/>
          <pc:sldMk cId="271198035" sldId="297"/>
        </pc:sldMkLst>
      </pc:sldChg>
      <pc:sldChg chg="del">
        <pc:chgData name="Green House" userId="f3af8bb7e5aa40e7" providerId="LiveId" clId="{FBD24FB9-1201-4693-A563-89FE3D1738FA}" dt="2024-09-09T10:35:30.061" v="1053" actId="2696"/>
        <pc:sldMkLst>
          <pc:docMk/>
          <pc:sldMk cId="816890241" sldId="298"/>
        </pc:sldMkLst>
      </pc:sldChg>
      <pc:sldChg chg="del">
        <pc:chgData name="Green House" userId="f3af8bb7e5aa40e7" providerId="LiveId" clId="{FBD24FB9-1201-4693-A563-89FE3D1738FA}" dt="2024-09-09T10:35:59.403" v="1059" actId="2696"/>
        <pc:sldMkLst>
          <pc:docMk/>
          <pc:sldMk cId="497014860" sldId="299"/>
        </pc:sldMkLst>
      </pc:sldChg>
      <pc:sldChg chg="ord">
        <pc:chgData name="Green House" userId="f3af8bb7e5aa40e7" providerId="LiveId" clId="{FBD24FB9-1201-4693-A563-89FE3D1738FA}" dt="2024-09-09T10:35:39.380" v="1055"/>
        <pc:sldMkLst>
          <pc:docMk/>
          <pc:sldMk cId="2667295943" sldId="300"/>
        </pc:sldMkLst>
      </pc:sldChg>
      <pc:sldChg chg="add ord">
        <pc:chgData name="Green House" userId="f3af8bb7e5aa40e7" providerId="LiveId" clId="{FBD24FB9-1201-4693-A563-89FE3D1738FA}" dt="2024-09-09T10:34:52.348" v="1048"/>
        <pc:sldMkLst>
          <pc:docMk/>
          <pc:sldMk cId="4078442297" sldId="309"/>
        </pc:sldMkLst>
      </pc:sldChg>
      <pc:sldChg chg="modSp add mod ord">
        <pc:chgData name="Green House" userId="f3af8bb7e5aa40e7" providerId="LiveId" clId="{FBD24FB9-1201-4693-A563-89FE3D1738FA}" dt="2024-09-09T10:53:30.486" v="1130" actId="2711"/>
        <pc:sldMkLst>
          <pc:docMk/>
          <pc:sldMk cId="3362959113" sldId="310"/>
        </pc:sldMkLst>
        <pc:spChg chg="mod">
          <ac:chgData name="Green House" userId="f3af8bb7e5aa40e7" providerId="LiveId" clId="{FBD24FB9-1201-4693-A563-89FE3D1738FA}" dt="2024-09-09T10:53:30.486" v="1130" actId="2711"/>
          <ac:spMkLst>
            <pc:docMk/>
            <pc:sldMk cId="3362959113" sldId="310"/>
            <ac:spMk id="4" creationId="{0AA9FCE0-856B-8236-71C7-8F84C9A55CF7}"/>
          </ac:spMkLst>
        </pc:spChg>
      </pc:sldChg>
      <pc:sldChg chg="add ord">
        <pc:chgData name="Green House" userId="f3af8bb7e5aa40e7" providerId="LiveId" clId="{FBD24FB9-1201-4693-A563-89FE3D1738FA}" dt="2024-09-09T10:35:56.379" v="1058"/>
        <pc:sldMkLst>
          <pc:docMk/>
          <pc:sldMk cId="1907117604" sldId="311"/>
        </pc:sldMkLst>
      </pc:sldChg>
      <pc:sldChg chg="addSp delSp modSp add mod ord">
        <pc:chgData name="Green House" userId="f3af8bb7e5aa40e7" providerId="LiveId" clId="{FBD24FB9-1201-4693-A563-89FE3D1738FA}" dt="2024-09-09T10:41:09.924" v="1079"/>
        <pc:sldMkLst>
          <pc:docMk/>
          <pc:sldMk cId="466164038" sldId="312"/>
        </pc:sldMkLst>
        <pc:spChg chg="add del mod">
          <ac:chgData name="Green House" userId="f3af8bb7e5aa40e7" providerId="LiveId" clId="{FBD24FB9-1201-4693-A563-89FE3D1738FA}" dt="2024-09-09T10:40:46.599" v="1077" actId="478"/>
          <ac:spMkLst>
            <pc:docMk/>
            <pc:sldMk cId="466164038" sldId="312"/>
            <ac:spMk id="6" creationId="{FF187D89-FD69-6EB4-7ECA-BB5537E6F3AA}"/>
          </ac:spMkLst>
        </pc:spChg>
        <pc:picChg chg="add del mod">
          <ac:chgData name="Green House" userId="f3af8bb7e5aa40e7" providerId="LiveId" clId="{FBD24FB9-1201-4693-A563-89FE3D1738FA}" dt="2024-09-09T10:40:46.599" v="1077" actId="478"/>
          <ac:picMkLst>
            <pc:docMk/>
            <pc:sldMk cId="466164038" sldId="312"/>
            <ac:picMk id="7" creationId="{5390696F-6E8B-A4CF-730B-306FBBDA5BAF}"/>
          </ac:picMkLst>
        </pc:picChg>
        <pc:picChg chg="add mod">
          <ac:chgData name="Green House" userId="f3af8bb7e5aa40e7" providerId="LiveId" clId="{FBD24FB9-1201-4693-A563-89FE3D1738FA}" dt="2024-09-09T10:40:45.550" v="1076" actId="1076"/>
          <ac:picMkLst>
            <pc:docMk/>
            <pc:sldMk cId="466164038" sldId="312"/>
            <ac:picMk id="2050" creationId="{39BDC63F-5ABF-7626-8C29-2387E2949B52}"/>
          </ac:picMkLst>
        </pc:picChg>
      </pc:sldChg>
      <pc:sldChg chg="addSp delSp modSp add mod ord">
        <pc:chgData name="Green House" userId="f3af8bb7e5aa40e7" providerId="LiveId" clId="{FBD24FB9-1201-4693-A563-89FE3D1738FA}" dt="2024-09-09T10:48:57.936" v="1122" actId="1076"/>
        <pc:sldMkLst>
          <pc:docMk/>
          <pc:sldMk cId="1131037133" sldId="313"/>
        </pc:sldMkLst>
        <pc:spChg chg="add del mod">
          <ac:chgData name="Green House" userId="f3af8bb7e5aa40e7" providerId="LiveId" clId="{FBD24FB9-1201-4693-A563-89FE3D1738FA}" dt="2024-09-09T10:47:13.052" v="1107" actId="478"/>
          <ac:spMkLst>
            <pc:docMk/>
            <pc:sldMk cId="1131037133" sldId="313"/>
            <ac:spMk id="4" creationId="{6275C855-AE6C-E630-F54D-FA62311432A7}"/>
          </ac:spMkLst>
        </pc:spChg>
        <pc:spChg chg="add mod">
          <ac:chgData name="Green House" userId="f3af8bb7e5aa40e7" providerId="LiveId" clId="{FBD24FB9-1201-4693-A563-89FE3D1738FA}" dt="2024-09-09T10:48:57.936" v="1122" actId="1076"/>
          <ac:spMkLst>
            <pc:docMk/>
            <pc:sldMk cId="1131037133" sldId="313"/>
            <ac:spMk id="7" creationId="{E95F1647-C2D7-775F-0E23-6F9119D78F4A}"/>
          </ac:spMkLst>
        </pc:spChg>
        <pc:picChg chg="add del mod">
          <ac:chgData name="Green House" userId="f3af8bb7e5aa40e7" providerId="LiveId" clId="{FBD24FB9-1201-4693-A563-89FE3D1738FA}" dt="2024-09-09T10:46:42.356" v="1103" actId="478"/>
          <ac:picMkLst>
            <pc:docMk/>
            <pc:sldMk cId="1131037133" sldId="313"/>
            <ac:picMk id="1038" creationId="{B516A1E0-590B-E298-299D-2EC4D5CE94AE}"/>
          </ac:picMkLst>
        </pc:picChg>
        <pc:picChg chg="add del mod">
          <ac:chgData name="Green House" userId="f3af8bb7e5aa40e7" providerId="LiveId" clId="{FBD24FB9-1201-4693-A563-89FE3D1738FA}" dt="2024-09-09T10:46:36.419" v="1102" actId="1076"/>
          <ac:picMkLst>
            <pc:docMk/>
            <pc:sldMk cId="1131037133" sldId="313"/>
            <ac:picMk id="3074" creationId="{408CF4B8-8E90-0745-5E54-015650AE57DE}"/>
          </ac:picMkLst>
        </pc:picChg>
        <pc:picChg chg="add del">
          <ac:chgData name="Green House" userId="f3af8bb7e5aa40e7" providerId="LiveId" clId="{FBD24FB9-1201-4693-A563-89FE3D1738FA}" dt="2024-09-09T10:47:13.052" v="1107" actId="478"/>
          <ac:picMkLst>
            <pc:docMk/>
            <pc:sldMk cId="1131037133" sldId="313"/>
            <ac:picMk id="3076" creationId="{D4D275F7-B94E-DEFC-3BDB-A992624E2FA8}"/>
          </ac:picMkLst>
        </pc:picChg>
        <pc:picChg chg="add del mod">
          <ac:chgData name="Green House" userId="f3af8bb7e5aa40e7" providerId="LiveId" clId="{FBD24FB9-1201-4693-A563-89FE3D1738FA}" dt="2024-09-09T10:47:33.915" v="1113" actId="478"/>
          <ac:picMkLst>
            <pc:docMk/>
            <pc:sldMk cId="1131037133" sldId="313"/>
            <ac:picMk id="3078" creationId="{03630F1B-4CCC-B4D1-973E-081DCA818013}"/>
          </ac:picMkLst>
        </pc:picChg>
        <pc:picChg chg="add mod">
          <ac:chgData name="Green House" userId="f3af8bb7e5aa40e7" providerId="LiveId" clId="{FBD24FB9-1201-4693-A563-89FE3D1738FA}" dt="2024-09-09T10:48:05.127" v="1118" actId="1076"/>
          <ac:picMkLst>
            <pc:docMk/>
            <pc:sldMk cId="1131037133" sldId="313"/>
            <ac:picMk id="3080" creationId="{2EE0C9D9-C729-A98D-8A88-BBCD6E4658E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9/9/2024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9/9/2024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9/9/2024</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9/9/2024</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9/9/2024</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9/9/2024</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9/9/2024</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9/9/2024</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9/9/2024</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9/9/2024</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9/9/2024</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9/9/2024</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9/9/2024</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9/9/2024</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9/9/2024</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Gl3e-OUnavQ"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hyperlink" Target="https://youtu.be/ZiOSzuXjDD0?si=2HpuvzWkAbt8B7HD"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digitallibrary.un.org/record/285677?ln=en"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un.org/sustainabledevelopment/sustainable-development-goals/"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qdc0Zzz7UcI"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Gl3e-OUnavQ"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Fd5Cm3xzMS4"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digitallibrary.un.org/record/285677?ln=en"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un.org/sustainabledevelopment/sustainable-development-goal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j2ZYnBekoZ8?si=42Ml1xSmCgLew_Xe"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2380" y="1752600"/>
            <a:ext cx="8662736" cy="2125578"/>
          </a:xfrm>
        </p:spPr>
        <p:txBody>
          <a:bodyPr>
            <a:normAutofit fontScale="90000"/>
          </a:bodyPr>
          <a:lstStyle/>
          <a:p>
            <a:pPr algn="ctr"/>
            <a:r>
              <a:rPr lang="en-US" dirty="0"/>
              <a:t>International Peace Day 2024</a:t>
            </a:r>
            <a:br>
              <a:rPr lang="en-US" dirty="0"/>
            </a:br>
            <a:r>
              <a:rPr lang="en-US" dirty="0"/>
              <a:t>Cultivating </a:t>
            </a:r>
            <a:br>
              <a:rPr lang="en-US" dirty="0"/>
            </a:br>
            <a:r>
              <a:rPr lang="en-US" dirty="0"/>
              <a:t>a Culture of Peace</a:t>
            </a:r>
          </a:p>
        </p:txBody>
      </p:sp>
      <p:sp>
        <p:nvSpPr>
          <p:cNvPr id="3" name="Subtitle 2"/>
          <p:cNvSpPr>
            <a:spLocks noGrp="1"/>
          </p:cNvSpPr>
          <p:nvPr>
            <p:ph type="subTitle" idx="1"/>
          </p:nvPr>
        </p:nvSpPr>
        <p:spPr>
          <a:xfrm>
            <a:off x="4094747" y="4437940"/>
            <a:ext cx="6858002" cy="1207169"/>
          </a:xfrm>
        </p:spPr>
        <p:txBody>
          <a:bodyPr>
            <a:noAutofit/>
          </a:bodyPr>
          <a:lstStyle/>
          <a:p>
            <a:pPr algn="ctr"/>
            <a:r>
              <a:rPr lang="en-US" sz="2800" dirty="0">
                <a:solidFill>
                  <a:schemeClr val="tx1">
                    <a:lumMod val="50000"/>
                  </a:schemeClr>
                </a:solidFill>
              </a:rPr>
              <a:t>Elementary School</a:t>
            </a:r>
          </a:p>
          <a:p>
            <a:endParaRPr lang="en-US" sz="2800" dirty="0">
              <a:solidFill>
                <a:schemeClr val="tx1">
                  <a:lumMod val="50000"/>
                </a:schemeClr>
              </a:solidFill>
            </a:endParaRPr>
          </a:p>
          <a:p>
            <a:pPr algn="ctr"/>
            <a:r>
              <a:rPr lang="en-US" sz="2800" dirty="0">
                <a:solidFill>
                  <a:schemeClr val="tx1">
                    <a:lumMod val="50000"/>
                  </a:schemeClr>
                </a:solidFill>
              </a:rPr>
              <a:t>GRPS in partnership with </a:t>
            </a:r>
          </a:p>
          <a:p>
            <a:pPr algn="ctr"/>
            <a:r>
              <a:rPr lang="en-US" sz="2800" dirty="0">
                <a:solidFill>
                  <a:schemeClr val="tx1">
                    <a:lumMod val="50000"/>
                  </a:schemeClr>
                </a:solidFill>
              </a:rPr>
              <a:t>the Institute for Global Education</a:t>
            </a:r>
          </a:p>
        </p:txBody>
      </p:sp>
      <p:sp>
        <p:nvSpPr>
          <p:cNvPr id="4" name="Subtitle 2">
            <a:extLst>
              <a:ext uri="{FF2B5EF4-FFF2-40B4-BE49-F238E27FC236}">
                <a16:creationId xmlns:a16="http://schemas.microsoft.com/office/drawing/2014/main" id="{356F4D79-E3DA-2347-3FE4-789E4AC3737D}"/>
              </a:ext>
            </a:extLst>
          </p:cNvPr>
          <p:cNvSpPr txBox="1">
            <a:spLocks/>
          </p:cNvSpPr>
          <p:nvPr/>
        </p:nvSpPr>
        <p:spPr>
          <a:xfrm>
            <a:off x="4094747" y="4461537"/>
            <a:ext cx="6858002" cy="120716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pPr algn="ctr"/>
            <a:r>
              <a:rPr lang="en-US" sz="2800" dirty="0">
                <a:solidFill>
                  <a:schemeClr val="tx1">
                    <a:lumMod val="60000"/>
                    <a:lumOff val="40000"/>
                  </a:schemeClr>
                </a:solidFill>
              </a:rPr>
              <a:t>Elementary School</a:t>
            </a:r>
          </a:p>
          <a:p>
            <a:pPr algn="ctr"/>
            <a:endParaRPr lang="en-US" sz="2800" dirty="0">
              <a:solidFill>
                <a:schemeClr val="tx1">
                  <a:lumMod val="60000"/>
                  <a:lumOff val="40000"/>
                </a:schemeClr>
              </a:solidFill>
            </a:endParaRPr>
          </a:p>
          <a:p>
            <a:pPr algn="ctr"/>
            <a:r>
              <a:rPr lang="en-US" sz="2800" dirty="0">
                <a:solidFill>
                  <a:schemeClr val="tx1">
                    <a:lumMod val="60000"/>
                    <a:lumOff val="40000"/>
                  </a:schemeClr>
                </a:solidFill>
              </a:rPr>
              <a:t>GRPS in partnership with </a:t>
            </a:r>
          </a:p>
          <a:p>
            <a:pPr algn="ctr"/>
            <a:r>
              <a:rPr lang="en-US" sz="2800" dirty="0">
                <a:solidFill>
                  <a:schemeClr val="tx1">
                    <a:lumMod val="60000"/>
                    <a:lumOff val="40000"/>
                  </a:schemeClr>
                </a:solidFill>
              </a:rPr>
              <a:t>the Institute for Global Education</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4EDF-34F5-42DF-82CB-4CD219208FCB}"/>
              </a:ext>
            </a:extLst>
          </p:cNvPr>
          <p:cNvSpPr>
            <a:spLocks noGrp="1"/>
          </p:cNvSpPr>
          <p:nvPr>
            <p:ph type="title"/>
          </p:nvPr>
        </p:nvSpPr>
        <p:spPr/>
        <p:txBody>
          <a:bodyPr/>
          <a:lstStyle/>
          <a:p>
            <a:r>
              <a:rPr lang="en-US" dirty="0"/>
              <a:t>What is conflict?</a:t>
            </a:r>
          </a:p>
        </p:txBody>
      </p:sp>
      <p:sp>
        <p:nvSpPr>
          <p:cNvPr id="3" name="Text Placeholder 2">
            <a:extLst>
              <a:ext uri="{FF2B5EF4-FFF2-40B4-BE49-F238E27FC236}">
                <a16:creationId xmlns:a16="http://schemas.microsoft.com/office/drawing/2014/main" id="{0AC4C282-65DB-4D13-AE6D-25871C9B6756}"/>
              </a:ext>
            </a:extLst>
          </p:cNvPr>
          <p:cNvSpPr>
            <a:spLocks noGrp="1"/>
          </p:cNvSpPr>
          <p:nvPr>
            <p:ph type="body" idx="1"/>
          </p:nvPr>
        </p:nvSpPr>
        <p:spPr/>
        <p:txBody>
          <a:bodyPr/>
          <a:lstStyle/>
          <a:p>
            <a:r>
              <a:rPr lang="en-US" dirty="0"/>
              <a:t>Let’s watch this video</a:t>
            </a:r>
          </a:p>
        </p:txBody>
      </p:sp>
      <p:sp>
        <p:nvSpPr>
          <p:cNvPr id="4" name="Content Placeholder 3">
            <a:extLst>
              <a:ext uri="{FF2B5EF4-FFF2-40B4-BE49-F238E27FC236}">
                <a16:creationId xmlns:a16="http://schemas.microsoft.com/office/drawing/2014/main" id="{90BDD027-AA4E-4581-A7B3-D39B85C09B99}"/>
              </a:ext>
            </a:extLst>
          </p:cNvPr>
          <p:cNvSpPr>
            <a:spLocks noGrp="1"/>
          </p:cNvSpPr>
          <p:nvPr>
            <p:ph sz="half" idx="2"/>
          </p:nvPr>
        </p:nvSpPr>
        <p:spPr/>
        <p:txBody>
          <a:bodyPr/>
          <a:lstStyle/>
          <a:p>
            <a:r>
              <a:rPr lang="en-US" dirty="0">
                <a:hlinkClick r:id="rId2"/>
              </a:rPr>
              <a:t>Sesame Street: Robin Williams: Conflict</a:t>
            </a:r>
            <a:endParaRPr lang="en-US" dirty="0"/>
          </a:p>
        </p:txBody>
      </p:sp>
      <p:sp>
        <p:nvSpPr>
          <p:cNvPr id="5" name="Text Placeholder 4">
            <a:extLst>
              <a:ext uri="{FF2B5EF4-FFF2-40B4-BE49-F238E27FC236}">
                <a16:creationId xmlns:a16="http://schemas.microsoft.com/office/drawing/2014/main" id="{051722D3-9EF3-4BA0-B957-919C1C10E639}"/>
              </a:ext>
            </a:extLst>
          </p:cNvPr>
          <p:cNvSpPr>
            <a:spLocks noGrp="1"/>
          </p:cNvSpPr>
          <p:nvPr>
            <p:ph type="body" sz="quarter" idx="3"/>
          </p:nvPr>
        </p:nvSpPr>
        <p:spPr/>
        <p:txBody>
          <a:bodyPr/>
          <a:lstStyle/>
          <a:p>
            <a:r>
              <a:rPr lang="en-US" dirty="0"/>
              <a:t>Examples</a:t>
            </a:r>
          </a:p>
        </p:txBody>
      </p:sp>
      <p:sp>
        <p:nvSpPr>
          <p:cNvPr id="6" name="Content Placeholder 5">
            <a:extLst>
              <a:ext uri="{FF2B5EF4-FFF2-40B4-BE49-F238E27FC236}">
                <a16:creationId xmlns:a16="http://schemas.microsoft.com/office/drawing/2014/main" id="{7947255B-2EE2-4B96-B23A-43CB213E16E1}"/>
              </a:ext>
            </a:extLst>
          </p:cNvPr>
          <p:cNvSpPr>
            <a:spLocks noGrp="1"/>
          </p:cNvSpPr>
          <p:nvPr>
            <p:ph sz="quarter" idx="4"/>
          </p:nvPr>
        </p:nvSpPr>
        <p:spPr/>
        <p:txBody>
          <a:bodyPr/>
          <a:lstStyle/>
          <a:p>
            <a:r>
              <a:rPr lang="en-US" dirty="0"/>
              <a:t>Who will get the last cupcake?</a:t>
            </a:r>
          </a:p>
          <a:p>
            <a:r>
              <a:rPr lang="en-US" dirty="0"/>
              <a:t>Who will get the green or purple marker?</a:t>
            </a:r>
          </a:p>
          <a:p>
            <a:r>
              <a:rPr lang="en-US" b="1" dirty="0"/>
              <a:t>What other examples can you think of?</a:t>
            </a:r>
          </a:p>
        </p:txBody>
      </p:sp>
    </p:spTree>
    <p:extLst>
      <p:ext uri="{BB962C8B-B14F-4D97-AF65-F5344CB8AC3E}">
        <p14:creationId xmlns:p14="http://schemas.microsoft.com/office/powerpoint/2010/main" val="122001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DE86-1120-455D-9382-84CDC423D1D5}"/>
              </a:ext>
            </a:extLst>
          </p:cNvPr>
          <p:cNvSpPr>
            <a:spLocks noGrp="1"/>
          </p:cNvSpPr>
          <p:nvPr>
            <p:ph type="title"/>
          </p:nvPr>
        </p:nvSpPr>
        <p:spPr/>
        <p:txBody>
          <a:bodyPr>
            <a:normAutofit/>
          </a:bodyPr>
          <a:lstStyle/>
          <a:p>
            <a:r>
              <a:rPr lang="en-US" sz="3200" dirty="0"/>
              <a:t>Applying it in the classroom</a:t>
            </a:r>
          </a:p>
        </p:txBody>
      </p:sp>
      <p:pic>
        <p:nvPicPr>
          <p:cNvPr id="14" name="Picture Placeholder 13" descr="Cheers outline">
            <a:extLst>
              <a:ext uri="{FF2B5EF4-FFF2-40B4-BE49-F238E27FC236}">
                <a16:creationId xmlns:a16="http://schemas.microsoft.com/office/drawing/2014/main" id="{A1AF28AF-CADE-4616-B8AE-9CBB45109A25}"/>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0" r="7500"/>
          <a:stretch>
            <a:fillRect/>
          </a:stretch>
        </p:blipFill>
        <p:spPr/>
      </p:pic>
      <p:pic>
        <p:nvPicPr>
          <p:cNvPr id="12" name="Picture Placeholder 11" descr="Open hand with plant outline">
            <a:extLst>
              <a:ext uri="{FF2B5EF4-FFF2-40B4-BE49-F238E27FC236}">
                <a16:creationId xmlns:a16="http://schemas.microsoft.com/office/drawing/2014/main" id="{038683C8-26B4-409B-85F1-C1FBE81E4B14}"/>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1506" b="11506"/>
          <a:stretch>
            <a:fillRect/>
          </a:stretch>
        </p:blipFill>
        <p:spPr/>
      </p:pic>
      <p:pic>
        <p:nvPicPr>
          <p:cNvPr id="20" name="Picture Placeholder 19" descr="Peace Sign outline">
            <a:extLst>
              <a:ext uri="{FF2B5EF4-FFF2-40B4-BE49-F238E27FC236}">
                <a16:creationId xmlns:a16="http://schemas.microsoft.com/office/drawing/2014/main" id="{5499F3F7-B0BA-440A-9881-6173E7A36C5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1506" b="11506"/>
          <a:stretch>
            <a:fillRect/>
          </a:stretch>
        </p:blipFill>
        <p:spPr/>
      </p:pic>
      <p:sp>
        <p:nvSpPr>
          <p:cNvPr id="6" name="Text Placeholder 5">
            <a:extLst>
              <a:ext uri="{FF2B5EF4-FFF2-40B4-BE49-F238E27FC236}">
                <a16:creationId xmlns:a16="http://schemas.microsoft.com/office/drawing/2014/main" id="{14A439DF-861D-4BAE-9F03-BF7C91D89579}"/>
              </a:ext>
            </a:extLst>
          </p:cNvPr>
          <p:cNvSpPr>
            <a:spLocks noGrp="1"/>
          </p:cNvSpPr>
          <p:nvPr>
            <p:ph type="body" sz="half" idx="21"/>
          </p:nvPr>
        </p:nvSpPr>
        <p:spPr/>
        <p:txBody>
          <a:bodyPr>
            <a:normAutofit/>
          </a:bodyPr>
          <a:lstStyle/>
          <a:p>
            <a:r>
              <a:rPr lang="en-US" sz="2400" dirty="0"/>
              <a:t>What can you do every day to resolve conflict?</a:t>
            </a:r>
          </a:p>
        </p:txBody>
      </p:sp>
    </p:spTree>
    <p:extLst>
      <p:ext uri="{BB962C8B-B14F-4D97-AF65-F5344CB8AC3E}">
        <p14:creationId xmlns:p14="http://schemas.microsoft.com/office/powerpoint/2010/main" val="45258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4EDF-34F5-42DF-82CB-4CD219208FCB}"/>
              </a:ext>
            </a:extLst>
          </p:cNvPr>
          <p:cNvSpPr>
            <a:spLocks noGrp="1"/>
          </p:cNvSpPr>
          <p:nvPr>
            <p:ph type="title"/>
          </p:nvPr>
        </p:nvSpPr>
        <p:spPr/>
        <p:txBody>
          <a:bodyPr/>
          <a:lstStyle/>
          <a:p>
            <a:r>
              <a:rPr lang="en-US" dirty="0"/>
              <a:t>Differences to celebrate	</a:t>
            </a:r>
          </a:p>
        </p:txBody>
      </p:sp>
      <p:sp>
        <p:nvSpPr>
          <p:cNvPr id="3" name="Text Placeholder 2">
            <a:extLst>
              <a:ext uri="{FF2B5EF4-FFF2-40B4-BE49-F238E27FC236}">
                <a16:creationId xmlns:a16="http://schemas.microsoft.com/office/drawing/2014/main" id="{0AC4C282-65DB-4D13-AE6D-25871C9B6756}"/>
              </a:ext>
            </a:extLst>
          </p:cNvPr>
          <p:cNvSpPr>
            <a:spLocks noGrp="1"/>
          </p:cNvSpPr>
          <p:nvPr>
            <p:ph type="body" idx="1"/>
          </p:nvPr>
        </p:nvSpPr>
        <p:spPr/>
        <p:txBody>
          <a:bodyPr/>
          <a:lstStyle/>
          <a:p>
            <a:r>
              <a:rPr lang="en-US" dirty="0"/>
              <a:t>Let’s watch this video</a:t>
            </a:r>
          </a:p>
        </p:txBody>
      </p:sp>
      <p:sp>
        <p:nvSpPr>
          <p:cNvPr id="4" name="Content Placeholder 3">
            <a:extLst>
              <a:ext uri="{FF2B5EF4-FFF2-40B4-BE49-F238E27FC236}">
                <a16:creationId xmlns:a16="http://schemas.microsoft.com/office/drawing/2014/main" id="{90BDD027-AA4E-4581-A7B3-D39B85C09B99}"/>
              </a:ext>
            </a:extLst>
          </p:cNvPr>
          <p:cNvSpPr>
            <a:spLocks noGrp="1"/>
          </p:cNvSpPr>
          <p:nvPr>
            <p:ph sz="half" idx="2"/>
          </p:nvPr>
        </p:nvSpPr>
        <p:spPr/>
        <p:txBody>
          <a:bodyPr/>
          <a:lstStyle/>
          <a:p>
            <a:r>
              <a:rPr lang="en-US" dirty="0">
                <a:hlinkClick r:id="rId2"/>
              </a:rPr>
              <a:t>So Many Colors, So Many Shapes | Diversity Song | The Singing Walrus</a:t>
            </a:r>
            <a:endParaRPr lang="en-US" dirty="0"/>
          </a:p>
        </p:txBody>
      </p:sp>
      <p:sp>
        <p:nvSpPr>
          <p:cNvPr id="5" name="Text Placeholder 4">
            <a:extLst>
              <a:ext uri="{FF2B5EF4-FFF2-40B4-BE49-F238E27FC236}">
                <a16:creationId xmlns:a16="http://schemas.microsoft.com/office/drawing/2014/main" id="{051722D3-9EF3-4BA0-B957-919C1C10E639}"/>
              </a:ext>
            </a:extLst>
          </p:cNvPr>
          <p:cNvSpPr>
            <a:spLocks noGrp="1"/>
          </p:cNvSpPr>
          <p:nvPr>
            <p:ph type="body" sz="quarter" idx="3"/>
          </p:nvPr>
        </p:nvSpPr>
        <p:spPr/>
        <p:txBody>
          <a:bodyPr/>
          <a:lstStyle/>
          <a:p>
            <a:r>
              <a:rPr lang="en-US" dirty="0"/>
              <a:t>Inclusive Societies</a:t>
            </a:r>
          </a:p>
        </p:txBody>
      </p:sp>
      <p:sp>
        <p:nvSpPr>
          <p:cNvPr id="6" name="Content Placeholder 5">
            <a:extLst>
              <a:ext uri="{FF2B5EF4-FFF2-40B4-BE49-F238E27FC236}">
                <a16:creationId xmlns:a16="http://schemas.microsoft.com/office/drawing/2014/main" id="{7947255B-2EE2-4B96-B23A-43CB213E16E1}"/>
              </a:ext>
            </a:extLst>
          </p:cNvPr>
          <p:cNvSpPr>
            <a:spLocks noGrp="1"/>
          </p:cNvSpPr>
          <p:nvPr>
            <p:ph sz="quarter" idx="4"/>
          </p:nvPr>
        </p:nvSpPr>
        <p:spPr/>
        <p:txBody>
          <a:bodyPr/>
          <a:lstStyle/>
          <a:p>
            <a:r>
              <a:rPr lang="en-US" dirty="0"/>
              <a:t>Our differences make us stronger</a:t>
            </a:r>
          </a:p>
          <a:p>
            <a:r>
              <a:rPr lang="en-US" dirty="0"/>
              <a:t>Celebrating our differences and our unique attributes makes our societies better</a:t>
            </a:r>
          </a:p>
          <a:p>
            <a:r>
              <a:rPr lang="en-US" b="1" dirty="0"/>
              <a:t>What wonderful examples can you think of in our community or classroom?</a:t>
            </a:r>
          </a:p>
        </p:txBody>
      </p:sp>
    </p:spTree>
    <p:extLst>
      <p:ext uri="{BB962C8B-B14F-4D97-AF65-F5344CB8AC3E}">
        <p14:creationId xmlns:p14="http://schemas.microsoft.com/office/powerpoint/2010/main" val="28351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9F97-CCEC-E481-2BC9-80F356B699BA}"/>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CB062CDB-1DF8-88DF-381E-5BBEA67164A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168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2380" y="1752600"/>
            <a:ext cx="8662736" cy="2125578"/>
          </a:xfrm>
        </p:spPr>
        <p:txBody>
          <a:bodyPr>
            <a:normAutofit fontScale="90000"/>
          </a:bodyPr>
          <a:lstStyle/>
          <a:p>
            <a:pPr algn="ctr"/>
            <a:r>
              <a:rPr lang="en-US" dirty="0"/>
              <a:t>International Peace Day 2024</a:t>
            </a:r>
            <a:br>
              <a:rPr lang="en-US" dirty="0"/>
            </a:br>
            <a:r>
              <a:rPr lang="en-US" dirty="0"/>
              <a:t>Cultivating a Culture of Peace</a:t>
            </a:r>
          </a:p>
        </p:txBody>
      </p:sp>
      <p:sp>
        <p:nvSpPr>
          <p:cNvPr id="3" name="Subtitle 2"/>
          <p:cNvSpPr>
            <a:spLocks noGrp="1"/>
          </p:cNvSpPr>
          <p:nvPr>
            <p:ph type="subTitle" idx="1"/>
          </p:nvPr>
        </p:nvSpPr>
        <p:spPr>
          <a:xfrm>
            <a:off x="4094747" y="4437940"/>
            <a:ext cx="6858002" cy="1207169"/>
          </a:xfrm>
        </p:spPr>
        <p:txBody>
          <a:bodyPr>
            <a:noAutofit/>
          </a:bodyPr>
          <a:lstStyle/>
          <a:p>
            <a:pPr algn="ctr"/>
            <a:r>
              <a:rPr lang="en-US" sz="2800" dirty="0">
                <a:solidFill>
                  <a:schemeClr val="tx1">
                    <a:lumMod val="50000"/>
                  </a:schemeClr>
                </a:solidFill>
              </a:rPr>
              <a:t>Middle and High School</a:t>
            </a:r>
          </a:p>
          <a:p>
            <a:endParaRPr lang="en-US" sz="2800" dirty="0">
              <a:solidFill>
                <a:schemeClr val="tx1">
                  <a:lumMod val="50000"/>
                </a:schemeClr>
              </a:solidFill>
            </a:endParaRPr>
          </a:p>
          <a:p>
            <a:pPr algn="ctr"/>
            <a:r>
              <a:rPr lang="en-US" sz="2800" dirty="0">
                <a:solidFill>
                  <a:schemeClr val="tx1">
                    <a:lumMod val="50000"/>
                  </a:schemeClr>
                </a:solidFill>
              </a:rPr>
              <a:t>GRPS in partnership with </a:t>
            </a:r>
          </a:p>
          <a:p>
            <a:pPr algn="ctr"/>
            <a:r>
              <a:rPr lang="en-US" sz="2800" dirty="0">
                <a:solidFill>
                  <a:schemeClr val="tx1">
                    <a:lumMod val="50000"/>
                  </a:schemeClr>
                </a:solidFill>
              </a:rPr>
              <a:t>the Institute for Global Education</a:t>
            </a:r>
          </a:p>
        </p:txBody>
      </p:sp>
      <p:sp>
        <p:nvSpPr>
          <p:cNvPr id="4" name="Subtitle 2">
            <a:extLst>
              <a:ext uri="{FF2B5EF4-FFF2-40B4-BE49-F238E27FC236}">
                <a16:creationId xmlns:a16="http://schemas.microsoft.com/office/drawing/2014/main" id="{356F4D79-E3DA-2347-3FE4-789E4AC3737D}"/>
              </a:ext>
            </a:extLst>
          </p:cNvPr>
          <p:cNvSpPr txBox="1">
            <a:spLocks/>
          </p:cNvSpPr>
          <p:nvPr/>
        </p:nvSpPr>
        <p:spPr>
          <a:xfrm>
            <a:off x="4123739" y="4448259"/>
            <a:ext cx="6858002" cy="120716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pPr algn="ctr"/>
            <a:r>
              <a:rPr lang="en-US" sz="2800" dirty="0">
                <a:solidFill>
                  <a:schemeClr val="accent1">
                    <a:lumMod val="60000"/>
                    <a:lumOff val="40000"/>
                  </a:schemeClr>
                </a:solidFill>
              </a:rPr>
              <a:t>Middle and High School</a:t>
            </a:r>
          </a:p>
          <a:p>
            <a:pPr algn="ctr"/>
            <a:endParaRPr lang="en-US" sz="2800" dirty="0">
              <a:solidFill>
                <a:schemeClr val="tx1">
                  <a:lumMod val="60000"/>
                  <a:lumOff val="40000"/>
                </a:schemeClr>
              </a:solidFill>
            </a:endParaRPr>
          </a:p>
          <a:p>
            <a:pPr algn="ctr"/>
            <a:r>
              <a:rPr lang="en-US" sz="2800" dirty="0">
                <a:solidFill>
                  <a:schemeClr val="tx1">
                    <a:lumMod val="60000"/>
                    <a:lumOff val="40000"/>
                  </a:schemeClr>
                </a:solidFill>
              </a:rPr>
              <a:t>GRPS in partnership with </a:t>
            </a:r>
          </a:p>
          <a:p>
            <a:pPr algn="ctr"/>
            <a:r>
              <a:rPr lang="en-US" sz="2800" dirty="0">
                <a:solidFill>
                  <a:schemeClr val="tx1">
                    <a:lumMod val="60000"/>
                    <a:lumOff val="40000"/>
                  </a:schemeClr>
                </a:solidFill>
              </a:rPr>
              <a:t>the Institute for Global Education</a:t>
            </a:r>
          </a:p>
        </p:txBody>
      </p:sp>
    </p:spTree>
    <p:extLst>
      <p:ext uri="{BB962C8B-B14F-4D97-AF65-F5344CB8AC3E}">
        <p14:creationId xmlns:p14="http://schemas.microsoft.com/office/powerpoint/2010/main" val="113769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1E50-A799-40E6-BFA5-E9CE6528973C}"/>
              </a:ext>
            </a:extLst>
          </p:cNvPr>
          <p:cNvSpPr>
            <a:spLocks noGrp="1"/>
          </p:cNvSpPr>
          <p:nvPr>
            <p:ph type="title"/>
          </p:nvPr>
        </p:nvSpPr>
        <p:spPr/>
        <p:txBody>
          <a:bodyPr/>
          <a:lstStyle/>
          <a:p>
            <a:r>
              <a:rPr lang="en-US" dirty="0"/>
              <a:t>What is International Peace Day?</a:t>
            </a:r>
          </a:p>
        </p:txBody>
      </p:sp>
      <p:sp>
        <p:nvSpPr>
          <p:cNvPr id="4" name="Content Placeholder 3">
            <a:extLst>
              <a:ext uri="{FF2B5EF4-FFF2-40B4-BE49-F238E27FC236}">
                <a16:creationId xmlns:a16="http://schemas.microsoft.com/office/drawing/2014/main" id="{F33FB1CE-BCD9-4DF4-A746-EEAF7C1EF5CF}"/>
              </a:ext>
            </a:extLst>
          </p:cNvPr>
          <p:cNvSpPr>
            <a:spLocks noGrp="1"/>
          </p:cNvSpPr>
          <p:nvPr>
            <p:ph sz="half" idx="2"/>
          </p:nvPr>
        </p:nvSpPr>
        <p:spPr>
          <a:xfrm>
            <a:off x="6172200" y="1825498"/>
            <a:ext cx="4951414" cy="4187952"/>
          </a:xfrm>
        </p:spPr>
        <p:txBody>
          <a:bodyPr>
            <a:normAutofit lnSpcReduction="10000"/>
          </a:bodyPr>
          <a:lstStyle/>
          <a:p>
            <a:pPr marL="0" indent="0">
              <a:buNone/>
            </a:pPr>
            <a:r>
              <a:rPr lang="en-US" dirty="0"/>
              <a:t>Each year the International Day of Peace is observed around the world on </a:t>
            </a:r>
            <a:r>
              <a:rPr lang="en-US" b="1" dirty="0">
                <a:solidFill>
                  <a:schemeClr val="accent3"/>
                </a:solidFill>
              </a:rPr>
              <a:t>21 September</a:t>
            </a:r>
            <a:r>
              <a:rPr lang="en-US" dirty="0"/>
              <a:t>. </a:t>
            </a:r>
          </a:p>
          <a:p>
            <a:pPr marL="0" indent="0">
              <a:buNone/>
            </a:pPr>
            <a:r>
              <a:rPr lang="en-US" dirty="0"/>
              <a:t>The </a:t>
            </a:r>
            <a:r>
              <a:rPr lang="en-US" b="1" dirty="0">
                <a:solidFill>
                  <a:schemeClr val="accent3"/>
                </a:solidFill>
              </a:rPr>
              <a:t>United Nations General Assembly</a:t>
            </a:r>
            <a:r>
              <a:rPr lang="en-US" dirty="0"/>
              <a:t> has declared this as a day devoted to strengthening the ideals of peace, through observing 24 hours of non-violence and cease-fire.</a:t>
            </a:r>
          </a:p>
        </p:txBody>
      </p:sp>
      <p:sp>
        <p:nvSpPr>
          <p:cNvPr id="3" name="TextBox 2">
            <a:extLst>
              <a:ext uri="{FF2B5EF4-FFF2-40B4-BE49-F238E27FC236}">
                <a16:creationId xmlns:a16="http://schemas.microsoft.com/office/drawing/2014/main" id="{BDCF2F29-9DDC-4610-951E-9410613B51E9}"/>
              </a:ext>
            </a:extLst>
          </p:cNvPr>
          <p:cNvSpPr txBox="1"/>
          <p:nvPr/>
        </p:nvSpPr>
        <p:spPr>
          <a:xfrm>
            <a:off x="1728548" y="6053465"/>
            <a:ext cx="3627916" cy="261610"/>
          </a:xfrm>
          <a:prstGeom prst="rect">
            <a:avLst/>
          </a:prstGeom>
          <a:noFill/>
        </p:spPr>
        <p:txBody>
          <a:bodyPr wrap="none" rtlCol="0">
            <a:spAutoFit/>
          </a:bodyPr>
          <a:lstStyle/>
          <a:p>
            <a:r>
              <a:rPr lang="en-US" sz="1100" dirty="0"/>
              <a:t>un.org/</a:t>
            </a:r>
            <a:r>
              <a:rPr lang="en-US" sz="1100" dirty="0" err="1"/>
              <a:t>en</a:t>
            </a:r>
            <a:r>
              <a:rPr lang="en-US" sz="1100" dirty="0"/>
              <a:t>/observances/international-day-peace</a:t>
            </a:r>
          </a:p>
        </p:txBody>
      </p:sp>
      <p:pic>
        <p:nvPicPr>
          <p:cNvPr id="9" name="Content Placeholder 8">
            <a:extLst>
              <a:ext uri="{FF2B5EF4-FFF2-40B4-BE49-F238E27FC236}">
                <a16:creationId xmlns:a16="http://schemas.microsoft.com/office/drawing/2014/main" id="{647A28DE-6766-5EFE-1D38-68BD86C7BD2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448594" y="1825625"/>
            <a:ext cx="4187825" cy="4187825"/>
          </a:xfrm>
        </p:spPr>
      </p:pic>
    </p:spTree>
    <p:extLst>
      <p:ext uri="{BB962C8B-B14F-4D97-AF65-F5344CB8AC3E}">
        <p14:creationId xmlns:p14="http://schemas.microsoft.com/office/powerpoint/2010/main" val="4078442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2C65-BFDC-4F9D-9CAB-7B4259797BFC}"/>
              </a:ext>
            </a:extLst>
          </p:cNvPr>
          <p:cNvSpPr>
            <a:spLocks noGrp="1"/>
          </p:cNvSpPr>
          <p:nvPr>
            <p:ph type="title"/>
          </p:nvPr>
        </p:nvSpPr>
        <p:spPr/>
        <p:txBody>
          <a:bodyPr>
            <a:noAutofit/>
          </a:bodyPr>
          <a:lstStyle/>
          <a:p>
            <a:pPr algn="ctr"/>
            <a:r>
              <a:rPr lang="en-US" sz="3800" dirty="0">
                <a:solidFill>
                  <a:schemeClr val="accent3">
                    <a:lumMod val="75000"/>
                  </a:schemeClr>
                </a:solidFill>
              </a:rPr>
              <a:t>2024 Theme</a:t>
            </a:r>
          </a:p>
        </p:txBody>
      </p:sp>
      <p:sp>
        <p:nvSpPr>
          <p:cNvPr id="3" name="Content Placeholder 2">
            <a:extLst>
              <a:ext uri="{FF2B5EF4-FFF2-40B4-BE49-F238E27FC236}">
                <a16:creationId xmlns:a16="http://schemas.microsoft.com/office/drawing/2014/main" id="{71CDEC40-5EB4-4418-B3A0-4BD13830BF02}"/>
              </a:ext>
            </a:extLst>
          </p:cNvPr>
          <p:cNvSpPr>
            <a:spLocks noGrp="1"/>
          </p:cNvSpPr>
          <p:nvPr>
            <p:ph sz="half" idx="1"/>
          </p:nvPr>
        </p:nvSpPr>
        <p:spPr>
          <a:xfrm>
            <a:off x="1217611" y="1524000"/>
            <a:ext cx="5203386" cy="4187952"/>
          </a:xfrm>
        </p:spPr>
        <p:txBody>
          <a:bodyPr>
            <a:noAutofit/>
          </a:bodyPr>
          <a:lstStyle/>
          <a:p>
            <a:pPr marL="0" indent="0">
              <a:buNone/>
            </a:pPr>
            <a:r>
              <a:rPr lang="en-US" b="0" i="0" dirty="0">
                <a:effectLst/>
                <a:latin typeface="Segoe Print" panose="02000600000000000000" pitchFamily="2" charset="0"/>
              </a:rPr>
              <a:t>The Values needed for a Culture of Peace: Respect for life, human rights and core freedoms; the promotion of non-violence through education, talking and cooperation; to promise to settle conflicts peacefully; and </a:t>
            </a:r>
            <a:r>
              <a:rPr lang="en-US" dirty="0">
                <a:latin typeface="Segoe Print" panose="02000600000000000000" pitchFamily="2" charset="0"/>
              </a:rPr>
              <a:t>sticking </a:t>
            </a:r>
            <a:r>
              <a:rPr lang="en-US" b="0" i="0" dirty="0">
                <a:effectLst/>
                <a:latin typeface="Segoe Print" panose="02000600000000000000" pitchFamily="2" charset="0"/>
              </a:rPr>
              <a:t>to freedom, justice, democracy, tolerance, solidarity, cooperation, and understanding </a:t>
            </a:r>
            <a:r>
              <a:rPr lang="en-US" dirty="0">
                <a:latin typeface="Segoe Print" panose="02000600000000000000" pitchFamily="2" charset="0"/>
              </a:rPr>
              <a:t> among all people and nations.</a:t>
            </a:r>
          </a:p>
        </p:txBody>
      </p:sp>
      <p:sp>
        <p:nvSpPr>
          <p:cNvPr id="4" name="Content Placeholder 3">
            <a:extLst>
              <a:ext uri="{FF2B5EF4-FFF2-40B4-BE49-F238E27FC236}">
                <a16:creationId xmlns:a16="http://schemas.microsoft.com/office/drawing/2014/main" id="{0AA9FCE0-856B-8236-71C7-8F84C9A55CF7}"/>
              </a:ext>
            </a:extLst>
          </p:cNvPr>
          <p:cNvSpPr>
            <a:spLocks noGrp="1"/>
          </p:cNvSpPr>
          <p:nvPr>
            <p:ph sz="half" idx="2"/>
          </p:nvPr>
        </p:nvSpPr>
        <p:spPr>
          <a:xfrm>
            <a:off x="6573396" y="1524000"/>
            <a:ext cx="4951414" cy="4187952"/>
          </a:xfrm>
        </p:spPr>
        <p:txBody>
          <a:bodyPr>
            <a:noAutofit/>
          </a:bodyPr>
          <a:lstStyle/>
          <a:p>
            <a:pPr marL="0" indent="0" algn="l">
              <a:buNone/>
            </a:pPr>
            <a:r>
              <a:rPr lang="en-US" b="0" i="0" dirty="0">
                <a:effectLst/>
                <a:latin typeface="+mj-lt"/>
              </a:rPr>
              <a:t>This year is the 25th anniversary of the United Nations General Assembly’s </a:t>
            </a:r>
            <a:r>
              <a:rPr lang="en-US" b="0" i="0" u="none" strike="noStrike" dirty="0">
                <a:solidFill>
                  <a:schemeClr val="accent3"/>
                </a:solidFill>
                <a:effectLst/>
                <a:latin typeface="+mj-lt"/>
                <a:hlinkClick r:id="rId2">
                  <a:extLst>
                    <a:ext uri="{A12FA001-AC4F-418D-AE19-62706E023703}">
                      <ahyp:hlinkClr xmlns:ahyp="http://schemas.microsoft.com/office/drawing/2018/hyperlinkcolor" val="tx"/>
                    </a:ext>
                  </a:extLst>
                </a:hlinkClick>
              </a:rPr>
              <a:t>Declaration and Program of Action on a Culture of Peace</a:t>
            </a:r>
            <a:r>
              <a:rPr lang="en-US" u="none" strike="noStrike" dirty="0">
                <a:solidFill>
                  <a:schemeClr val="accent3"/>
                </a:solidFill>
                <a:latin typeface="+mj-lt"/>
              </a:rPr>
              <a:t>, </a:t>
            </a:r>
            <a:r>
              <a:rPr lang="en-US" b="0" i="0" dirty="0">
                <a:effectLst/>
                <a:latin typeface="+mj-lt"/>
              </a:rPr>
              <a:t>that peace isn’t only the absence of conflict, but needs a positive, dynamic process where participation and dialogue is encouraged. Conflicts are solved in a spirit of understanding and cooperation.</a:t>
            </a:r>
          </a:p>
        </p:txBody>
      </p:sp>
      <p:sp>
        <p:nvSpPr>
          <p:cNvPr id="5" name="TextBox 4">
            <a:extLst>
              <a:ext uri="{FF2B5EF4-FFF2-40B4-BE49-F238E27FC236}">
                <a16:creationId xmlns:a16="http://schemas.microsoft.com/office/drawing/2014/main" id="{F13AE618-F1EC-52CF-ABF8-03A71F975EF0}"/>
              </a:ext>
            </a:extLst>
          </p:cNvPr>
          <p:cNvSpPr txBox="1"/>
          <p:nvPr/>
        </p:nvSpPr>
        <p:spPr>
          <a:xfrm>
            <a:off x="6573396" y="6437784"/>
            <a:ext cx="3802644" cy="230832"/>
          </a:xfrm>
          <a:prstGeom prst="rect">
            <a:avLst/>
          </a:prstGeom>
          <a:noFill/>
        </p:spPr>
        <p:txBody>
          <a:bodyPr wrap="none" rtlCol="0">
            <a:spAutoFit/>
          </a:bodyPr>
          <a:lstStyle/>
          <a:p>
            <a:r>
              <a:rPr lang="en-US" sz="900" dirty="0"/>
              <a:t>https://www.un.org/en/observances/international-day-peace</a:t>
            </a:r>
          </a:p>
        </p:txBody>
      </p:sp>
    </p:spTree>
    <p:extLst>
      <p:ext uri="{BB962C8B-B14F-4D97-AF65-F5344CB8AC3E}">
        <p14:creationId xmlns:p14="http://schemas.microsoft.com/office/powerpoint/2010/main" val="3362959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2C65-BFDC-4F9D-9CAB-7B4259797BFC}"/>
              </a:ext>
            </a:extLst>
          </p:cNvPr>
          <p:cNvSpPr>
            <a:spLocks noGrp="1"/>
          </p:cNvSpPr>
          <p:nvPr>
            <p:ph type="title"/>
          </p:nvPr>
        </p:nvSpPr>
        <p:spPr>
          <a:xfrm>
            <a:off x="1065212" y="616688"/>
            <a:ext cx="10058402" cy="4616324"/>
          </a:xfrm>
        </p:spPr>
        <p:txBody>
          <a:bodyPr>
            <a:noAutofit/>
          </a:bodyPr>
          <a:lstStyle/>
          <a:p>
            <a:pPr algn="ctr"/>
            <a:r>
              <a:rPr lang="en-US" sz="3800" dirty="0">
                <a:solidFill>
                  <a:schemeClr val="accent3">
                    <a:lumMod val="75000"/>
                  </a:schemeClr>
                </a:solidFill>
              </a:rPr>
              <a:t>“Peace is needed today more than ever. War and conflict are unleashing devastation, poverty, and hunger, and driving tens of millions of people from their homes. Climate chaos is all around. And even peaceful countries are gripped by gaping inequalities and political polarization.”</a:t>
            </a:r>
          </a:p>
        </p:txBody>
      </p:sp>
      <p:sp>
        <p:nvSpPr>
          <p:cNvPr id="3" name="Content Placeholder 2">
            <a:extLst>
              <a:ext uri="{FF2B5EF4-FFF2-40B4-BE49-F238E27FC236}">
                <a16:creationId xmlns:a16="http://schemas.microsoft.com/office/drawing/2014/main" id="{71CDEC40-5EB4-4418-B3A0-4BD13830BF02}"/>
              </a:ext>
            </a:extLst>
          </p:cNvPr>
          <p:cNvSpPr>
            <a:spLocks noGrp="1"/>
          </p:cNvSpPr>
          <p:nvPr>
            <p:ph idx="1"/>
          </p:nvPr>
        </p:nvSpPr>
        <p:spPr>
          <a:xfrm>
            <a:off x="5018566" y="5365214"/>
            <a:ext cx="6105048" cy="876098"/>
          </a:xfrm>
        </p:spPr>
        <p:txBody>
          <a:bodyPr>
            <a:normAutofit/>
          </a:bodyPr>
          <a:lstStyle/>
          <a:p>
            <a:pPr marL="0" indent="0" algn="r">
              <a:buNone/>
            </a:pPr>
            <a:r>
              <a:rPr lang="en-US" dirty="0"/>
              <a:t>-United Nations Secretary-General António Guterres</a:t>
            </a:r>
          </a:p>
        </p:txBody>
      </p:sp>
      <p:sp>
        <p:nvSpPr>
          <p:cNvPr id="4" name="TextBox 3">
            <a:extLst>
              <a:ext uri="{FF2B5EF4-FFF2-40B4-BE49-F238E27FC236}">
                <a16:creationId xmlns:a16="http://schemas.microsoft.com/office/drawing/2014/main" id="{BD3EAD0B-5C54-2E14-A9C0-84C78A3C7928}"/>
              </a:ext>
            </a:extLst>
          </p:cNvPr>
          <p:cNvSpPr txBox="1"/>
          <p:nvPr/>
        </p:nvSpPr>
        <p:spPr>
          <a:xfrm>
            <a:off x="8389356" y="6606652"/>
            <a:ext cx="3802644" cy="230832"/>
          </a:xfrm>
          <a:prstGeom prst="rect">
            <a:avLst/>
          </a:prstGeom>
          <a:noFill/>
        </p:spPr>
        <p:txBody>
          <a:bodyPr wrap="none" rtlCol="0">
            <a:spAutoFit/>
          </a:bodyPr>
          <a:lstStyle/>
          <a:p>
            <a:r>
              <a:rPr lang="en-US" sz="900" dirty="0"/>
              <a:t>https://www.un.org/en/observances/international-day-peace</a:t>
            </a:r>
          </a:p>
        </p:txBody>
      </p:sp>
    </p:spTree>
    <p:extLst>
      <p:ext uri="{BB962C8B-B14F-4D97-AF65-F5344CB8AC3E}">
        <p14:creationId xmlns:p14="http://schemas.microsoft.com/office/powerpoint/2010/main" val="266729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2C65-BFDC-4F9D-9CAB-7B4259797BFC}"/>
              </a:ext>
            </a:extLst>
          </p:cNvPr>
          <p:cNvSpPr>
            <a:spLocks noGrp="1"/>
          </p:cNvSpPr>
          <p:nvPr>
            <p:ph type="title"/>
          </p:nvPr>
        </p:nvSpPr>
        <p:spPr/>
        <p:txBody>
          <a:bodyPr>
            <a:noAutofit/>
          </a:bodyPr>
          <a:lstStyle/>
          <a:p>
            <a:pPr algn="ctr"/>
            <a:r>
              <a:rPr lang="en-US" sz="2800" dirty="0">
                <a:hlinkClick r:id="rId2"/>
              </a:rPr>
              <a:t>The United Nations’ </a:t>
            </a:r>
            <a:br>
              <a:rPr lang="en-US" sz="2800" dirty="0">
                <a:hlinkClick r:id="rId2"/>
              </a:rPr>
            </a:br>
            <a:r>
              <a:rPr lang="en-US" sz="2800" dirty="0">
                <a:hlinkClick r:id="rId2"/>
              </a:rPr>
              <a:t>Sustainable Development Goals (SDGs)</a:t>
            </a:r>
            <a:endParaRPr lang="en-US" sz="3800" dirty="0">
              <a:solidFill>
                <a:schemeClr val="accent3">
                  <a:lumMod val="75000"/>
                </a:schemeClr>
              </a:solidFill>
            </a:endParaRPr>
          </a:p>
        </p:txBody>
      </p:sp>
      <p:sp>
        <p:nvSpPr>
          <p:cNvPr id="3" name="Content Placeholder 2">
            <a:extLst>
              <a:ext uri="{FF2B5EF4-FFF2-40B4-BE49-F238E27FC236}">
                <a16:creationId xmlns:a16="http://schemas.microsoft.com/office/drawing/2014/main" id="{71CDEC40-5EB4-4418-B3A0-4BD13830BF02}"/>
              </a:ext>
            </a:extLst>
          </p:cNvPr>
          <p:cNvSpPr>
            <a:spLocks noGrp="1"/>
          </p:cNvSpPr>
          <p:nvPr>
            <p:ph sz="half" idx="1"/>
          </p:nvPr>
        </p:nvSpPr>
        <p:spPr/>
        <p:txBody>
          <a:bodyPr>
            <a:noAutofit/>
          </a:bodyPr>
          <a:lstStyle/>
          <a:p>
            <a:pPr marL="0" indent="0">
              <a:buNone/>
            </a:pPr>
            <a:r>
              <a:rPr lang="en-US" sz="1600" dirty="0"/>
              <a:t>Goal 1: No Poverty</a:t>
            </a:r>
          </a:p>
          <a:p>
            <a:pPr marL="0" indent="0">
              <a:buNone/>
            </a:pPr>
            <a:r>
              <a:rPr lang="en-US" sz="1600" dirty="0"/>
              <a:t>Goal 2: Zero Hunger</a:t>
            </a:r>
          </a:p>
          <a:p>
            <a:pPr marL="0" indent="0">
              <a:buNone/>
            </a:pPr>
            <a:r>
              <a:rPr lang="en-US" sz="1600" dirty="0"/>
              <a:t>Goal 3: Good Health and Well-Being</a:t>
            </a:r>
          </a:p>
          <a:p>
            <a:pPr marL="0" indent="0">
              <a:buNone/>
            </a:pPr>
            <a:r>
              <a:rPr lang="en-US" sz="1600" dirty="0"/>
              <a:t>Goal 4: Quality Education</a:t>
            </a:r>
          </a:p>
          <a:p>
            <a:pPr marL="0" indent="0">
              <a:buNone/>
            </a:pPr>
            <a:r>
              <a:rPr lang="en-US" sz="1600" dirty="0"/>
              <a:t>Goal 5: Gender Equality</a:t>
            </a:r>
          </a:p>
          <a:p>
            <a:pPr marL="0" indent="0">
              <a:buNone/>
            </a:pPr>
            <a:r>
              <a:rPr lang="en-US" sz="1600" dirty="0"/>
              <a:t>Goal 6: Clean Water and Sanitation</a:t>
            </a:r>
          </a:p>
          <a:p>
            <a:pPr marL="0" indent="0">
              <a:buNone/>
            </a:pPr>
            <a:r>
              <a:rPr lang="en-US" sz="1600" dirty="0"/>
              <a:t>Goal 7: Affordable and Clean Energy</a:t>
            </a:r>
          </a:p>
          <a:p>
            <a:pPr marL="0" indent="0">
              <a:buNone/>
            </a:pPr>
            <a:r>
              <a:rPr lang="en-US" sz="1600" dirty="0"/>
              <a:t>Goal 8: Decent Work and Economic Growth</a:t>
            </a:r>
          </a:p>
          <a:p>
            <a:pPr marL="0" indent="0">
              <a:buNone/>
            </a:pPr>
            <a:r>
              <a:rPr lang="en-US" sz="1600" dirty="0"/>
              <a:t>Goal 9: Industry, Innovation, and Infrastructure</a:t>
            </a:r>
          </a:p>
        </p:txBody>
      </p:sp>
      <p:sp>
        <p:nvSpPr>
          <p:cNvPr id="4" name="Content Placeholder 3">
            <a:extLst>
              <a:ext uri="{FF2B5EF4-FFF2-40B4-BE49-F238E27FC236}">
                <a16:creationId xmlns:a16="http://schemas.microsoft.com/office/drawing/2014/main" id="{0AA9FCE0-856B-8236-71C7-8F84C9A55CF7}"/>
              </a:ext>
            </a:extLst>
          </p:cNvPr>
          <p:cNvSpPr>
            <a:spLocks noGrp="1"/>
          </p:cNvSpPr>
          <p:nvPr>
            <p:ph sz="half" idx="2"/>
          </p:nvPr>
        </p:nvSpPr>
        <p:spPr>
          <a:xfrm>
            <a:off x="6172199" y="1825625"/>
            <a:ext cx="5494663" cy="4187952"/>
          </a:xfrm>
        </p:spPr>
        <p:txBody>
          <a:bodyPr>
            <a:normAutofit/>
          </a:bodyPr>
          <a:lstStyle/>
          <a:p>
            <a:pPr marL="0" indent="0">
              <a:buNone/>
            </a:pPr>
            <a:r>
              <a:rPr lang="en-US" sz="1600" dirty="0"/>
              <a:t>Goal 10: Reduced Inequalities</a:t>
            </a:r>
          </a:p>
          <a:p>
            <a:pPr marL="0" indent="0">
              <a:buNone/>
            </a:pPr>
            <a:r>
              <a:rPr lang="en-US" sz="1600" dirty="0"/>
              <a:t>Goal 11: Sustainable Cities and Communities</a:t>
            </a:r>
          </a:p>
          <a:p>
            <a:pPr marL="0" indent="0">
              <a:buNone/>
            </a:pPr>
            <a:r>
              <a:rPr lang="en-US" sz="1600" dirty="0"/>
              <a:t>Goal 12: Responsible Consumption and Production</a:t>
            </a:r>
          </a:p>
          <a:p>
            <a:pPr marL="0" indent="0">
              <a:buNone/>
            </a:pPr>
            <a:r>
              <a:rPr lang="en-US" sz="1600" dirty="0"/>
              <a:t>Goal 13: Climate Action</a:t>
            </a:r>
          </a:p>
          <a:p>
            <a:pPr marL="0" indent="0">
              <a:buNone/>
            </a:pPr>
            <a:r>
              <a:rPr lang="en-US" sz="1600" dirty="0"/>
              <a:t>Goal 14: Life Below Water</a:t>
            </a:r>
          </a:p>
          <a:p>
            <a:pPr marL="0" indent="0">
              <a:buNone/>
            </a:pPr>
            <a:r>
              <a:rPr lang="en-US" sz="1600" dirty="0"/>
              <a:t>Goal 15: Life on Land</a:t>
            </a:r>
          </a:p>
          <a:p>
            <a:pPr marL="0" indent="0">
              <a:buNone/>
            </a:pPr>
            <a:r>
              <a:rPr lang="en-US" sz="1600" dirty="0"/>
              <a:t>Goal 16: Peace, Justice and Strong Institutions</a:t>
            </a:r>
          </a:p>
          <a:p>
            <a:pPr marL="0" indent="0">
              <a:buNone/>
            </a:pPr>
            <a:r>
              <a:rPr lang="en-US" sz="1600" dirty="0"/>
              <a:t>Goal 17: Partnerships</a:t>
            </a:r>
          </a:p>
        </p:txBody>
      </p:sp>
      <p:sp>
        <p:nvSpPr>
          <p:cNvPr id="5" name="TextBox 4">
            <a:extLst>
              <a:ext uri="{FF2B5EF4-FFF2-40B4-BE49-F238E27FC236}">
                <a16:creationId xmlns:a16="http://schemas.microsoft.com/office/drawing/2014/main" id="{CE72B295-E5C6-BA50-413D-25E9185913E3}"/>
              </a:ext>
            </a:extLst>
          </p:cNvPr>
          <p:cNvSpPr txBox="1"/>
          <p:nvPr/>
        </p:nvSpPr>
        <p:spPr>
          <a:xfrm>
            <a:off x="7466026" y="6627168"/>
            <a:ext cx="4725974" cy="230832"/>
          </a:xfrm>
          <a:prstGeom prst="rect">
            <a:avLst/>
          </a:prstGeom>
          <a:noFill/>
        </p:spPr>
        <p:txBody>
          <a:bodyPr wrap="none" rtlCol="0">
            <a:spAutoFit/>
          </a:bodyPr>
          <a:lstStyle/>
          <a:p>
            <a:r>
              <a:rPr lang="en-US" sz="900" dirty="0"/>
              <a:t>https://www.un.org/sustainabledevelopment/sustainable-development-goals/</a:t>
            </a:r>
          </a:p>
        </p:txBody>
      </p:sp>
    </p:spTree>
    <p:extLst>
      <p:ext uri="{BB962C8B-B14F-4D97-AF65-F5344CB8AC3E}">
        <p14:creationId xmlns:p14="http://schemas.microsoft.com/office/powerpoint/2010/main" val="1907117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7456334" cy="1828800"/>
          </a:xfrm>
        </p:spPr>
        <p:txBody>
          <a:bodyPr/>
          <a:lstStyle/>
          <a:p>
            <a:pPr marL="0" indent="0">
              <a:buNone/>
            </a:pPr>
            <a:r>
              <a:rPr lang="en-US" sz="4400" dirty="0"/>
              <a:t>Goal 16: Peace, Justice, and Strong Institutions</a:t>
            </a:r>
          </a:p>
        </p:txBody>
      </p:sp>
      <p:sp>
        <p:nvSpPr>
          <p:cNvPr id="3" name="Text Placeholder 2"/>
          <p:cNvSpPr>
            <a:spLocks noGrp="1"/>
          </p:cNvSpPr>
          <p:nvPr>
            <p:ph type="body" idx="1"/>
          </p:nvPr>
        </p:nvSpPr>
        <p:spPr/>
        <p:txBody>
          <a:bodyPr/>
          <a:lstStyle/>
          <a:p>
            <a:r>
              <a:rPr lang="en-US" dirty="0"/>
              <a:t>Middle and High School</a:t>
            </a:r>
          </a:p>
        </p:txBody>
      </p:sp>
    </p:spTree>
    <p:extLst>
      <p:ext uri="{BB962C8B-B14F-4D97-AF65-F5344CB8AC3E}">
        <p14:creationId xmlns:p14="http://schemas.microsoft.com/office/powerpoint/2010/main" val="335010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1E50-A799-40E6-BFA5-E9CE6528973C}"/>
              </a:ext>
            </a:extLst>
          </p:cNvPr>
          <p:cNvSpPr>
            <a:spLocks noGrp="1"/>
          </p:cNvSpPr>
          <p:nvPr>
            <p:ph type="title"/>
          </p:nvPr>
        </p:nvSpPr>
        <p:spPr/>
        <p:txBody>
          <a:bodyPr/>
          <a:lstStyle/>
          <a:p>
            <a:r>
              <a:rPr lang="en-US" dirty="0"/>
              <a:t>What is International Peace Day?</a:t>
            </a:r>
          </a:p>
        </p:txBody>
      </p:sp>
      <p:sp>
        <p:nvSpPr>
          <p:cNvPr id="4" name="Content Placeholder 3">
            <a:extLst>
              <a:ext uri="{FF2B5EF4-FFF2-40B4-BE49-F238E27FC236}">
                <a16:creationId xmlns:a16="http://schemas.microsoft.com/office/drawing/2014/main" id="{F33FB1CE-BCD9-4DF4-A746-EEAF7C1EF5CF}"/>
              </a:ext>
            </a:extLst>
          </p:cNvPr>
          <p:cNvSpPr>
            <a:spLocks noGrp="1"/>
          </p:cNvSpPr>
          <p:nvPr>
            <p:ph sz="half" idx="2"/>
          </p:nvPr>
        </p:nvSpPr>
        <p:spPr>
          <a:xfrm>
            <a:off x="6172200" y="1825498"/>
            <a:ext cx="4951414" cy="4187952"/>
          </a:xfrm>
        </p:spPr>
        <p:txBody>
          <a:bodyPr>
            <a:normAutofit lnSpcReduction="10000"/>
          </a:bodyPr>
          <a:lstStyle/>
          <a:p>
            <a:pPr marL="0" indent="0">
              <a:buNone/>
            </a:pPr>
            <a:r>
              <a:rPr lang="en-US" dirty="0"/>
              <a:t>Each year the International Day of Peace is observed around the world on </a:t>
            </a:r>
            <a:r>
              <a:rPr lang="en-US" b="1" dirty="0">
                <a:solidFill>
                  <a:schemeClr val="accent3"/>
                </a:solidFill>
              </a:rPr>
              <a:t>21 September</a:t>
            </a:r>
            <a:r>
              <a:rPr lang="en-US" dirty="0"/>
              <a:t>. </a:t>
            </a:r>
          </a:p>
          <a:p>
            <a:pPr marL="0" indent="0">
              <a:buNone/>
            </a:pPr>
            <a:r>
              <a:rPr lang="en-US" dirty="0"/>
              <a:t>The </a:t>
            </a:r>
            <a:r>
              <a:rPr lang="en-US" b="1" dirty="0">
                <a:solidFill>
                  <a:schemeClr val="accent3"/>
                </a:solidFill>
              </a:rPr>
              <a:t>United Nations General Assembly</a:t>
            </a:r>
            <a:r>
              <a:rPr lang="en-US" dirty="0"/>
              <a:t> has declared this as a day devoted to strengthening the ideals of peace, through observing 24 hours of non-violence and cease-fire.</a:t>
            </a:r>
          </a:p>
        </p:txBody>
      </p:sp>
      <p:sp>
        <p:nvSpPr>
          <p:cNvPr id="3" name="TextBox 2">
            <a:extLst>
              <a:ext uri="{FF2B5EF4-FFF2-40B4-BE49-F238E27FC236}">
                <a16:creationId xmlns:a16="http://schemas.microsoft.com/office/drawing/2014/main" id="{BDCF2F29-9DDC-4610-951E-9410613B51E9}"/>
              </a:ext>
            </a:extLst>
          </p:cNvPr>
          <p:cNvSpPr txBox="1"/>
          <p:nvPr/>
        </p:nvSpPr>
        <p:spPr>
          <a:xfrm>
            <a:off x="1728548" y="6053465"/>
            <a:ext cx="3627916" cy="261610"/>
          </a:xfrm>
          <a:prstGeom prst="rect">
            <a:avLst/>
          </a:prstGeom>
          <a:noFill/>
        </p:spPr>
        <p:txBody>
          <a:bodyPr wrap="none" rtlCol="0">
            <a:spAutoFit/>
          </a:bodyPr>
          <a:lstStyle/>
          <a:p>
            <a:r>
              <a:rPr lang="en-US" sz="1100" dirty="0"/>
              <a:t>un.org/</a:t>
            </a:r>
            <a:r>
              <a:rPr lang="en-US" sz="1100" dirty="0" err="1"/>
              <a:t>en</a:t>
            </a:r>
            <a:r>
              <a:rPr lang="en-US" sz="1100" dirty="0"/>
              <a:t>/observances/international-day-peace</a:t>
            </a:r>
          </a:p>
        </p:txBody>
      </p:sp>
      <p:pic>
        <p:nvPicPr>
          <p:cNvPr id="9" name="Content Placeholder 8">
            <a:extLst>
              <a:ext uri="{FF2B5EF4-FFF2-40B4-BE49-F238E27FC236}">
                <a16:creationId xmlns:a16="http://schemas.microsoft.com/office/drawing/2014/main" id="{647A28DE-6766-5EFE-1D38-68BD86C7BD2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448594" y="1825625"/>
            <a:ext cx="4187825" cy="4187825"/>
          </a:xfrm>
        </p:spPr>
      </p:pic>
    </p:spTree>
    <p:extLst>
      <p:ext uri="{BB962C8B-B14F-4D97-AF65-F5344CB8AC3E}">
        <p14:creationId xmlns:p14="http://schemas.microsoft.com/office/powerpoint/2010/main" val="220105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2C65-BFDC-4F9D-9CAB-7B4259797BFC}"/>
              </a:ext>
            </a:extLst>
          </p:cNvPr>
          <p:cNvSpPr>
            <a:spLocks noGrp="1"/>
          </p:cNvSpPr>
          <p:nvPr>
            <p:ph type="title"/>
          </p:nvPr>
        </p:nvSpPr>
        <p:spPr/>
        <p:txBody>
          <a:bodyPr>
            <a:noAutofit/>
          </a:bodyPr>
          <a:lstStyle/>
          <a:p>
            <a:pPr algn="ctr"/>
            <a:r>
              <a:rPr lang="en-US" sz="2800" dirty="0">
                <a:solidFill>
                  <a:schemeClr val="accent3"/>
                </a:solidFill>
              </a:rPr>
              <a:t>Goal 16: Peace, Justice, and Strong Institutions</a:t>
            </a:r>
            <a:endParaRPr lang="en-US" sz="3800" dirty="0">
              <a:solidFill>
                <a:schemeClr val="accent3"/>
              </a:solidFill>
            </a:endParaRPr>
          </a:p>
        </p:txBody>
      </p:sp>
      <p:sp>
        <p:nvSpPr>
          <p:cNvPr id="3" name="Content Placeholder 2">
            <a:extLst>
              <a:ext uri="{FF2B5EF4-FFF2-40B4-BE49-F238E27FC236}">
                <a16:creationId xmlns:a16="http://schemas.microsoft.com/office/drawing/2014/main" id="{71CDEC40-5EB4-4418-B3A0-4BD13830BF02}"/>
              </a:ext>
            </a:extLst>
          </p:cNvPr>
          <p:cNvSpPr>
            <a:spLocks noGrp="1"/>
          </p:cNvSpPr>
          <p:nvPr>
            <p:ph sz="half" idx="1"/>
          </p:nvPr>
        </p:nvSpPr>
        <p:spPr>
          <a:xfrm>
            <a:off x="1065211" y="1825625"/>
            <a:ext cx="5522875" cy="4187952"/>
          </a:xfrm>
        </p:spPr>
        <p:txBody>
          <a:bodyPr>
            <a:noAutofit/>
          </a:bodyPr>
          <a:lstStyle/>
          <a:p>
            <a:pPr marL="0" indent="0">
              <a:buNone/>
            </a:pPr>
            <a:r>
              <a:rPr lang="en-US" dirty="0"/>
              <a:t>Goal 16 is about promoting peaceful and inclusive societies, providing access to justice for all and building effective, accountable and inclusive institutions at all levels. People everywhere should be free of fear from all forms of violence and feel safe as they go about their lives whatever their ethnicity, faith, or sexual orientation.</a:t>
            </a:r>
          </a:p>
        </p:txBody>
      </p:sp>
      <p:pic>
        <p:nvPicPr>
          <p:cNvPr id="7" name="Content Placeholder 6" descr="Cheers with solid fill">
            <a:extLst>
              <a:ext uri="{FF2B5EF4-FFF2-40B4-BE49-F238E27FC236}">
                <a16:creationId xmlns:a16="http://schemas.microsoft.com/office/drawing/2014/main" id="{5390696F-6E8B-A4CF-730B-306FBBDA5BAF}"/>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30472" y="2240679"/>
            <a:ext cx="3355890" cy="3355890"/>
          </a:xfrm>
        </p:spPr>
      </p:pic>
      <p:sp>
        <p:nvSpPr>
          <p:cNvPr id="5" name="TextBox 4">
            <a:extLst>
              <a:ext uri="{FF2B5EF4-FFF2-40B4-BE49-F238E27FC236}">
                <a16:creationId xmlns:a16="http://schemas.microsoft.com/office/drawing/2014/main" id="{CE72B295-E5C6-BA50-413D-25E9185913E3}"/>
              </a:ext>
            </a:extLst>
          </p:cNvPr>
          <p:cNvSpPr txBox="1"/>
          <p:nvPr/>
        </p:nvSpPr>
        <p:spPr>
          <a:xfrm>
            <a:off x="7466026" y="6627168"/>
            <a:ext cx="4725974" cy="230832"/>
          </a:xfrm>
          <a:prstGeom prst="rect">
            <a:avLst/>
          </a:prstGeom>
          <a:noFill/>
        </p:spPr>
        <p:txBody>
          <a:bodyPr wrap="none" rtlCol="0">
            <a:spAutoFit/>
          </a:bodyPr>
          <a:lstStyle/>
          <a:p>
            <a:r>
              <a:rPr lang="en-US" sz="900" dirty="0"/>
              <a:t>https://www.un.org/sustainabledevelopment/sustainable-development-goals/</a:t>
            </a:r>
          </a:p>
        </p:txBody>
      </p:sp>
    </p:spTree>
    <p:extLst>
      <p:ext uri="{BB962C8B-B14F-4D97-AF65-F5344CB8AC3E}">
        <p14:creationId xmlns:p14="http://schemas.microsoft.com/office/powerpoint/2010/main" val="337865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2C65-BFDC-4F9D-9CAB-7B4259797BFC}"/>
              </a:ext>
            </a:extLst>
          </p:cNvPr>
          <p:cNvSpPr>
            <a:spLocks noGrp="1"/>
          </p:cNvSpPr>
          <p:nvPr>
            <p:ph type="title"/>
          </p:nvPr>
        </p:nvSpPr>
        <p:spPr/>
        <p:txBody>
          <a:bodyPr>
            <a:noAutofit/>
          </a:bodyPr>
          <a:lstStyle/>
          <a:p>
            <a:r>
              <a:rPr lang="en-US" sz="2800" dirty="0">
                <a:solidFill>
                  <a:schemeClr val="accent3"/>
                </a:solidFill>
              </a:rPr>
              <a:t>What is a Culture of Peace?</a:t>
            </a:r>
            <a:endParaRPr lang="en-US" sz="3800" dirty="0">
              <a:solidFill>
                <a:schemeClr val="accent3"/>
              </a:solidFill>
            </a:endParaRPr>
          </a:p>
        </p:txBody>
      </p:sp>
      <p:sp>
        <p:nvSpPr>
          <p:cNvPr id="3" name="Content Placeholder 2">
            <a:extLst>
              <a:ext uri="{FF2B5EF4-FFF2-40B4-BE49-F238E27FC236}">
                <a16:creationId xmlns:a16="http://schemas.microsoft.com/office/drawing/2014/main" id="{71CDEC40-5EB4-4418-B3A0-4BD13830BF02}"/>
              </a:ext>
            </a:extLst>
          </p:cNvPr>
          <p:cNvSpPr>
            <a:spLocks noGrp="1"/>
          </p:cNvSpPr>
          <p:nvPr>
            <p:ph sz="half" idx="1"/>
          </p:nvPr>
        </p:nvSpPr>
        <p:spPr>
          <a:xfrm>
            <a:off x="1065212" y="1609868"/>
            <a:ext cx="5522875" cy="4187952"/>
          </a:xfrm>
        </p:spPr>
        <p:txBody>
          <a:bodyPr>
            <a:noAutofit/>
          </a:bodyPr>
          <a:lstStyle/>
          <a:p>
            <a:pPr marL="0" indent="0">
              <a:buNone/>
            </a:pPr>
            <a:r>
              <a:rPr lang="en-US" dirty="0"/>
              <a:t>What is Culture?</a:t>
            </a:r>
          </a:p>
          <a:p>
            <a:pPr marL="0" indent="0">
              <a:buNone/>
            </a:pPr>
            <a:r>
              <a:rPr lang="en-US" dirty="0"/>
              <a:t>Culture is a way of life that a group of people share, including language, food, art, religion, traditions and ways that people treat each other.</a:t>
            </a:r>
          </a:p>
          <a:p>
            <a:pPr marL="0" indent="0">
              <a:buNone/>
            </a:pPr>
            <a:r>
              <a:rPr lang="en-US" dirty="0"/>
              <a:t>Think about your own family’s culture. What kinds of language, religion, art, holiday meals and music are in your home?	</a:t>
            </a:r>
          </a:p>
        </p:txBody>
      </p:sp>
      <p:sp>
        <p:nvSpPr>
          <p:cNvPr id="5" name="TextBox 4">
            <a:extLst>
              <a:ext uri="{FF2B5EF4-FFF2-40B4-BE49-F238E27FC236}">
                <a16:creationId xmlns:a16="http://schemas.microsoft.com/office/drawing/2014/main" id="{CE72B295-E5C6-BA50-413D-25E9185913E3}"/>
              </a:ext>
            </a:extLst>
          </p:cNvPr>
          <p:cNvSpPr txBox="1"/>
          <p:nvPr/>
        </p:nvSpPr>
        <p:spPr>
          <a:xfrm>
            <a:off x="7466026" y="6627168"/>
            <a:ext cx="4725974" cy="230832"/>
          </a:xfrm>
          <a:prstGeom prst="rect">
            <a:avLst/>
          </a:prstGeom>
          <a:noFill/>
        </p:spPr>
        <p:txBody>
          <a:bodyPr wrap="none" rtlCol="0">
            <a:spAutoFit/>
          </a:bodyPr>
          <a:lstStyle/>
          <a:p>
            <a:r>
              <a:rPr lang="en-US" sz="900" dirty="0"/>
              <a:t>https://www.un.org/sustainabledevelopment/sustainable-development-goals/</a:t>
            </a:r>
          </a:p>
        </p:txBody>
      </p:sp>
      <p:pic>
        <p:nvPicPr>
          <p:cNvPr id="3080" name="Picture 8" descr="What is Culture?">
            <a:extLst>
              <a:ext uri="{FF2B5EF4-FFF2-40B4-BE49-F238E27FC236}">
                <a16:creationId xmlns:a16="http://schemas.microsoft.com/office/drawing/2014/main" id="{2EE0C9D9-C729-A98D-8A88-BBCD6E465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527" y="1524000"/>
            <a:ext cx="4796087" cy="3044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95F1647-C2D7-775F-0E23-6F9119D78F4A}"/>
              </a:ext>
            </a:extLst>
          </p:cNvPr>
          <p:cNvSpPr txBox="1"/>
          <p:nvPr/>
        </p:nvSpPr>
        <p:spPr>
          <a:xfrm>
            <a:off x="6501671" y="4721407"/>
            <a:ext cx="5522876" cy="923330"/>
          </a:xfrm>
          <a:prstGeom prst="rect">
            <a:avLst/>
          </a:prstGeom>
          <a:noFill/>
        </p:spPr>
        <p:txBody>
          <a:bodyPr wrap="square">
            <a:spAutoFit/>
          </a:bodyPr>
          <a:lstStyle/>
          <a:p>
            <a:r>
              <a:rPr lang="en-US" dirty="0"/>
              <a:t>https://www.continued.com/early-childhood-education/ask-the-experts/what-is-culture-23709</a:t>
            </a:r>
          </a:p>
        </p:txBody>
      </p:sp>
    </p:spTree>
    <p:extLst>
      <p:ext uri="{BB962C8B-B14F-4D97-AF65-F5344CB8AC3E}">
        <p14:creationId xmlns:p14="http://schemas.microsoft.com/office/powerpoint/2010/main" val="1131037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4EDF-34F5-42DF-82CB-4CD219208FCB}"/>
              </a:ext>
            </a:extLst>
          </p:cNvPr>
          <p:cNvSpPr>
            <a:spLocks noGrp="1"/>
          </p:cNvSpPr>
          <p:nvPr>
            <p:ph type="title"/>
          </p:nvPr>
        </p:nvSpPr>
        <p:spPr/>
        <p:txBody>
          <a:bodyPr/>
          <a:lstStyle/>
          <a:p>
            <a:r>
              <a:rPr lang="en-US" dirty="0"/>
              <a:t>What is Peace?</a:t>
            </a:r>
          </a:p>
        </p:txBody>
      </p:sp>
      <p:sp>
        <p:nvSpPr>
          <p:cNvPr id="3" name="Text Placeholder 2">
            <a:extLst>
              <a:ext uri="{FF2B5EF4-FFF2-40B4-BE49-F238E27FC236}">
                <a16:creationId xmlns:a16="http://schemas.microsoft.com/office/drawing/2014/main" id="{0AC4C282-65DB-4D13-AE6D-25871C9B6756}"/>
              </a:ext>
            </a:extLst>
          </p:cNvPr>
          <p:cNvSpPr>
            <a:spLocks noGrp="1"/>
          </p:cNvSpPr>
          <p:nvPr>
            <p:ph type="body" idx="1"/>
          </p:nvPr>
        </p:nvSpPr>
        <p:spPr/>
        <p:txBody>
          <a:bodyPr/>
          <a:lstStyle/>
          <a:p>
            <a:r>
              <a:rPr lang="en-US" dirty="0"/>
              <a:t>Let’s watch this video</a:t>
            </a:r>
          </a:p>
        </p:txBody>
      </p:sp>
      <p:sp>
        <p:nvSpPr>
          <p:cNvPr id="4" name="Content Placeholder 3">
            <a:extLst>
              <a:ext uri="{FF2B5EF4-FFF2-40B4-BE49-F238E27FC236}">
                <a16:creationId xmlns:a16="http://schemas.microsoft.com/office/drawing/2014/main" id="{90BDD027-AA4E-4581-A7B3-D39B85C09B99}"/>
              </a:ext>
            </a:extLst>
          </p:cNvPr>
          <p:cNvSpPr>
            <a:spLocks noGrp="1"/>
          </p:cNvSpPr>
          <p:nvPr>
            <p:ph sz="half" idx="2"/>
          </p:nvPr>
        </p:nvSpPr>
        <p:spPr/>
        <p:txBody>
          <a:bodyPr/>
          <a:lstStyle/>
          <a:p>
            <a:r>
              <a:rPr lang="en-US" dirty="0">
                <a:hlinkClick r:id="rId2"/>
              </a:rPr>
              <a:t>Why should young people contribute to peace?</a:t>
            </a:r>
            <a:endParaRPr lang="en-US" dirty="0"/>
          </a:p>
        </p:txBody>
      </p:sp>
      <p:sp>
        <p:nvSpPr>
          <p:cNvPr id="5" name="Text Placeholder 4">
            <a:extLst>
              <a:ext uri="{FF2B5EF4-FFF2-40B4-BE49-F238E27FC236}">
                <a16:creationId xmlns:a16="http://schemas.microsoft.com/office/drawing/2014/main" id="{051722D3-9EF3-4BA0-B957-919C1C10E639}"/>
              </a:ext>
            </a:extLst>
          </p:cNvPr>
          <p:cNvSpPr>
            <a:spLocks noGrp="1"/>
          </p:cNvSpPr>
          <p:nvPr>
            <p:ph type="body" sz="quarter" idx="3"/>
          </p:nvPr>
        </p:nvSpPr>
        <p:spPr/>
        <p:txBody>
          <a:bodyPr/>
          <a:lstStyle/>
          <a:p>
            <a:r>
              <a:rPr lang="en-US" dirty="0"/>
              <a:t>Let’s talk about it</a:t>
            </a:r>
          </a:p>
        </p:txBody>
      </p:sp>
      <p:sp>
        <p:nvSpPr>
          <p:cNvPr id="6" name="Content Placeholder 5">
            <a:extLst>
              <a:ext uri="{FF2B5EF4-FFF2-40B4-BE49-F238E27FC236}">
                <a16:creationId xmlns:a16="http://schemas.microsoft.com/office/drawing/2014/main" id="{7947255B-2EE2-4B96-B23A-43CB213E16E1}"/>
              </a:ext>
            </a:extLst>
          </p:cNvPr>
          <p:cNvSpPr>
            <a:spLocks noGrp="1"/>
          </p:cNvSpPr>
          <p:nvPr>
            <p:ph sz="quarter" idx="4"/>
          </p:nvPr>
        </p:nvSpPr>
        <p:spPr/>
        <p:txBody>
          <a:bodyPr/>
          <a:lstStyle/>
          <a:p>
            <a:r>
              <a:rPr lang="en-US" dirty="0"/>
              <a:t>How can you contribute to peace?</a:t>
            </a:r>
          </a:p>
          <a:p>
            <a:pPr lvl="1"/>
            <a:r>
              <a:rPr lang="en-US" dirty="0"/>
              <a:t>International</a:t>
            </a:r>
          </a:p>
          <a:p>
            <a:pPr lvl="1"/>
            <a:r>
              <a:rPr lang="en-US" dirty="0"/>
              <a:t>National</a:t>
            </a:r>
          </a:p>
          <a:p>
            <a:pPr lvl="1"/>
            <a:r>
              <a:rPr lang="en-US" dirty="0"/>
              <a:t>Our Community</a:t>
            </a:r>
          </a:p>
          <a:p>
            <a:pPr lvl="1"/>
            <a:r>
              <a:rPr lang="en-US" dirty="0"/>
              <a:t>Our School</a:t>
            </a:r>
          </a:p>
          <a:p>
            <a:r>
              <a:rPr lang="en-US" dirty="0"/>
              <a:t>Why is peace important?</a:t>
            </a:r>
          </a:p>
          <a:p>
            <a:endParaRPr lang="en-US" b="1" dirty="0"/>
          </a:p>
        </p:txBody>
      </p:sp>
    </p:spTree>
    <p:extLst>
      <p:ext uri="{BB962C8B-B14F-4D97-AF65-F5344CB8AC3E}">
        <p14:creationId xmlns:p14="http://schemas.microsoft.com/office/powerpoint/2010/main" val="301361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4EDF-34F5-42DF-82CB-4CD219208FCB}"/>
              </a:ext>
            </a:extLst>
          </p:cNvPr>
          <p:cNvSpPr>
            <a:spLocks noGrp="1"/>
          </p:cNvSpPr>
          <p:nvPr>
            <p:ph type="title"/>
          </p:nvPr>
        </p:nvSpPr>
        <p:spPr/>
        <p:txBody>
          <a:bodyPr/>
          <a:lstStyle/>
          <a:p>
            <a:r>
              <a:rPr lang="en-US" dirty="0"/>
              <a:t>What is conflict?</a:t>
            </a:r>
          </a:p>
        </p:txBody>
      </p:sp>
      <p:sp>
        <p:nvSpPr>
          <p:cNvPr id="3" name="Text Placeholder 2">
            <a:extLst>
              <a:ext uri="{FF2B5EF4-FFF2-40B4-BE49-F238E27FC236}">
                <a16:creationId xmlns:a16="http://schemas.microsoft.com/office/drawing/2014/main" id="{0AC4C282-65DB-4D13-AE6D-25871C9B6756}"/>
              </a:ext>
            </a:extLst>
          </p:cNvPr>
          <p:cNvSpPr>
            <a:spLocks noGrp="1"/>
          </p:cNvSpPr>
          <p:nvPr>
            <p:ph type="body" idx="1"/>
          </p:nvPr>
        </p:nvSpPr>
        <p:spPr/>
        <p:txBody>
          <a:bodyPr/>
          <a:lstStyle/>
          <a:p>
            <a:r>
              <a:rPr lang="en-US" dirty="0"/>
              <a:t>Let’s watch this video</a:t>
            </a:r>
          </a:p>
        </p:txBody>
      </p:sp>
      <p:sp>
        <p:nvSpPr>
          <p:cNvPr id="4" name="Content Placeholder 3">
            <a:extLst>
              <a:ext uri="{FF2B5EF4-FFF2-40B4-BE49-F238E27FC236}">
                <a16:creationId xmlns:a16="http://schemas.microsoft.com/office/drawing/2014/main" id="{90BDD027-AA4E-4581-A7B3-D39B85C09B99}"/>
              </a:ext>
            </a:extLst>
          </p:cNvPr>
          <p:cNvSpPr>
            <a:spLocks noGrp="1"/>
          </p:cNvSpPr>
          <p:nvPr>
            <p:ph sz="half" idx="2"/>
          </p:nvPr>
        </p:nvSpPr>
        <p:spPr/>
        <p:txBody>
          <a:bodyPr/>
          <a:lstStyle/>
          <a:p>
            <a:r>
              <a:rPr lang="en-US" dirty="0">
                <a:hlinkClick r:id="rId2"/>
              </a:rPr>
              <a:t>Sesame Street: Robin Williams: Conflict</a:t>
            </a:r>
            <a:endParaRPr lang="en-US" dirty="0"/>
          </a:p>
        </p:txBody>
      </p:sp>
      <p:sp>
        <p:nvSpPr>
          <p:cNvPr id="5" name="Text Placeholder 4">
            <a:extLst>
              <a:ext uri="{FF2B5EF4-FFF2-40B4-BE49-F238E27FC236}">
                <a16:creationId xmlns:a16="http://schemas.microsoft.com/office/drawing/2014/main" id="{051722D3-9EF3-4BA0-B957-919C1C10E639}"/>
              </a:ext>
            </a:extLst>
          </p:cNvPr>
          <p:cNvSpPr>
            <a:spLocks noGrp="1"/>
          </p:cNvSpPr>
          <p:nvPr>
            <p:ph type="body" sz="quarter" idx="3"/>
          </p:nvPr>
        </p:nvSpPr>
        <p:spPr/>
        <p:txBody>
          <a:bodyPr/>
          <a:lstStyle/>
          <a:p>
            <a:r>
              <a:rPr lang="en-US" dirty="0"/>
              <a:t>Examples</a:t>
            </a:r>
          </a:p>
        </p:txBody>
      </p:sp>
      <p:sp>
        <p:nvSpPr>
          <p:cNvPr id="6" name="Content Placeholder 5">
            <a:extLst>
              <a:ext uri="{FF2B5EF4-FFF2-40B4-BE49-F238E27FC236}">
                <a16:creationId xmlns:a16="http://schemas.microsoft.com/office/drawing/2014/main" id="{7947255B-2EE2-4B96-B23A-43CB213E16E1}"/>
              </a:ext>
            </a:extLst>
          </p:cNvPr>
          <p:cNvSpPr>
            <a:spLocks noGrp="1"/>
          </p:cNvSpPr>
          <p:nvPr>
            <p:ph sz="quarter" idx="4"/>
          </p:nvPr>
        </p:nvSpPr>
        <p:spPr/>
        <p:txBody>
          <a:bodyPr/>
          <a:lstStyle/>
          <a:p>
            <a:r>
              <a:rPr lang="en-US" dirty="0"/>
              <a:t>Who will get the last cupcake?</a:t>
            </a:r>
          </a:p>
          <a:p>
            <a:r>
              <a:rPr lang="en-US" dirty="0"/>
              <a:t>Who will get to take pictures of the football game for yearbook?</a:t>
            </a:r>
          </a:p>
          <a:p>
            <a:r>
              <a:rPr lang="en-US" b="1" dirty="0"/>
              <a:t>What other examples can you think of?</a:t>
            </a:r>
          </a:p>
        </p:txBody>
      </p:sp>
    </p:spTree>
    <p:extLst>
      <p:ext uri="{BB962C8B-B14F-4D97-AF65-F5344CB8AC3E}">
        <p14:creationId xmlns:p14="http://schemas.microsoft.com/office/powerpoint/2010/main" val="426895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DE86-1120-455D-9382-84CDC423D1D5}"/>
              </a:ext>
            </a:extLst>
          </p:cNvPr>
          <p:cNvSpPr>
            <a:spLocks noGrp="1"/>
          </p:cNvSpPr>
          <p:nvPr>
            <p:ph type="title"/>
          </p:nvPr>
        </p:nvSpPr>
        <p:spPr/>
        <p:txBody>
          <a:bodyPr>
            <a:normAutofit/>
          </a:bodyPr>
          <a:lstStyle/>
          <a:p>
            <a:r>
              <a:rPr lang="en-US" sz="3200" dirty="0"/>
              <a:t>Applying it in the classroom</a:t>
            </a:r>
          </a:p>
        </p:txBody>
      </p:sp>
      <p:pic>
        <p:nvPicPr>
          <p:cNvPr id="14" name="Picture Placeholder 13" descr="Cheers outline">
            <a:extLst>
              <a:ext uri="{FF2B5EF4-FFF2-40B4-BE49-F238E27FC236}">
                <a16:creationId xmlns:a16="http://schemas.microsoft.com/office/drawing/2014/main" id="{A1AF28AF-CADE-4616-B8AE-9CBB45109A25}"/>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0" r="7500"/>
          <a:stretch>
            <a:fillRect/>
          </a:stretch>
        </p:blipFill>
        <p:spPr/>
      </p:pic>
      <p:pic>
        <p:nvPicPr>
          <p:cNvPr id="12" name="Picture Placeholder 11" descr="Open hand with plant outline">
            <a:extLst>
              <a:ext uri="{FF2B5EF4-FFF2-40B4-BE49-F238E27FC236}">
                <a16:creationId xmlns:a16="http://schemas.microsoft.com/office/drawing/2014/main" id="{038683C8-26B4-409B-85F1-C1FBE81E4B14}"/>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1506" b="11506"/>
          <a:stretch>
            <a:fillRect/>
          </a:stretch>
        </p:blipFill>
        <p:spPr/>
      </p:pic>
      <p:pic>
        <p:nvPicPr>
          <p:cNvPr id="20" name="Picture Placeholder 19" descr="Peace Sign outline">
            <a:extLst>
              <a:ext uri="{FF2B5EF4-FFF2-40B4-BE49-F238E27FC236}">
                <a16:creationId xmlns:a16="http://schemas.microsoft.com/office/drawing/2014/main" id="{5499F3F7-B0BA-440A-9881-6173E7A36C5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1506" b="11506"/>
          <a:stretch>
            <a:fillRect/>
          </a:stretch>
        </p:blipFill>
        <p:spPr/>
      </p:pic>
      <p:sp>
        <p:nvSpPr>
          <p:cNvPr id="6" name="Text Placeholder 5">
            <a:extLst>
              <a:ext uri="{FF2B5EF4-FFF2-40B4-BE49-F238E27FC236}">
                <a16:creationId xmlns:a16="http://schemas.microsoft.com/office/drawing/2014/main" id="{14A439DF-861D-4BAE-9F03-BF7C91D89579}"/>
              </a:ext>
            </a:extLst>
          </p:cNvPr>
          <p:cNvSpPr>
            <a:spLocks noGrp="1"/>
          </p:cNvSpPr>
          <p:nvPr>
            <p:ph type="body" sz="half" idx="21"/>
          </p:nvPr>
        </p:nvSpPr>
        <p:spPr/>
        <p:txBody>
          <a:bodyPr>
            <a:normAutofit/>
          </a:bodyPr>
          <a:lstStyle/>
          <a:p>
            <a:r>
              <a:rPr lang="en-US" sz="2400" dirty="0"/>
              <a:t>What can you do every day to resolve conflict?</a:t>
            </a:r>
          </a:p>
        </p:txBody>
      </p:sp>
    </p:spTree>
    <p:extLst>
      <p:ext uri="{BB962C8B-B14F-4D97-AF65-F5344CB8AC3E}">
        <p14:creationId xmlns:p14="http://schemas.microsoft.com/office/powerpoint/2010/main" val="72938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4EDF-34F5-42DF-82CB-4CD219208FCB}"/>
              </a:ext>
            </a:extLst>
          </p:cNvPr>
          <p:cNvSpPr>
            <a:spLocks noGrp="1"/>
          </p:cNvSpPr>
          <p:nvPr>
            <p:ph type="title"/>
          </p:nvPr>
        </p:nvSpPr>
        <p:spPr/>
        <p:txBody>
          <a:bodyPr/>
          <a:lstStyle/>
          <a:p>
            <a:r>
              <a:rPr lang="en-US" dirty="0"/>
              <a:t>Differences to celebrate	</a:t>
            </a:r>
          </a:p>
        </p:txBody>
      </p:sp>
      <p:sp>
        <p:nvSpPr>
          <p:cNvPr id="3" name="Text Placeholder 2">
            <a:extLst>
              <a:ext uri="{FF2B5EF4-FFF2-40B4-BE49-F238E27FC236}">
                <a16:creationId xmlns:a16="http://schemas.microsoft.com/office/drawing/2014/main" id="{0AC4C282-65DB-4D13-AE6D-25871C9B6756}"/>
              </a:ext>
            </a:extLst>
          </p:cNvPr>
          <p:cNvSpPr>
            <a:spLocks noGrp="1"/>
          </p:cNvSpPr>
          <p:nvPr>
            <p:ph type="body" idx="1"/>
          </p:nvPr>
        </p:nvSpPr>
        <p:spPr/>
        <p:txBody>
          <a:bodyPr/>
          <a:lstStyle/>
          <a:p>
            <a:r>
              <a:rPr lang="en-US" dirty="0"/>
              <a:t>Let’s watch this video</a:t>
            </a:r>
          </a:p>
        </p:txBody>
      </p:sp>
      <p:sp>
        <p:nvSpPr>
          <p:cNvPr id="4" name="Content Placeholder 3">
            <a:extLst>
              <a:ext uri="{FF2B5EF4-FFF2-40B4-BE49-F238E27FC236}">
                <a16:creationId xmlns:a16="http://schemas.microsoft.com/office/drawing/2014/main" id="{90BDD027-AA4E-4581-A7B3-D39B85C09B99}"/>
              </a:ext>
            </a:extLst>
          </p:cNvPr>
          <p:cNvSpPr>
            <a:spLocks noGrp="1"/>
          </p:cNvSpPr>
          <p:nvPr>
            <p:ph sz="half" idx="2"/>
          </p:nvPr>
        </p:nvSpPr>
        <p:spPr/>
        <p:txBody>
          <a:bodyPr/>
          <a:lstStyle/>
          <a:p>
            <a:r>
              <a:rPr lang="en-US" dirty="0">
                <a:hlinkClick r:id="rId2"/>
              </a:rPr>
              <a:t>What does diversity mean?</a:t>
            </a:r>
            <a:endParaRPr lang="en-US" dirty="0"/>
          </a:p>
        </p:txBody>
      </p:sp>
      <p:sp>
        <p:nvSpPr>
          <p:cNvPr id="5" name="Text Placeholder 4">
            <a:extLst>
              <a:ext uri="{FF2B5EF4-FFF2-40B4-BE49-F238E27FC236}">
                <a16:creationId xmlns:a16="http://schemas.microsoft.com/office/drawing/2014/main" id="{051722D3-9EF3-4BA0-B957-919C1C10E639}"/>
              </a:ext>
            </a:extLst>
          </p:cNvPr>
          <p:cNvSpPr>
            <a:spLocks noGrp="1"/>
          </p:cNvSpPr>
          <p:nvPr>
            <p:ph type="body" sz="quarter" idx="3"/>
          </p:nvPr>
        </p:nvSpPr>
        <p:spPr/>
        <p:txBody>
          <a:bodyPr/>
          <a:lstStyle/>
          <a:p>
            <a:r>
              <a:rPr lang="en-US" dirty="0"/>
              <a:t>Inclusive Societies</a:t>
            </a:r>
          </a:p>
        </p:txBody>
      </p:sp>
      <p:sp>
        <p:nvSpPr>
          <p:cNvPr id="6" name="Content Placeholder 5">
            <a:extLst>
              <a:ext uri="{FF2B5EF4-FFF2-40B4-BE49-F238E27FC236}">
                <a16:creationId xmlns:a16="http://schemas.microsoft.com/office/drawing/2014/main" id="{7947255B-2EE2-4B96-B23A-43CB213E16E1}"/>
              </a:ext>
            </a:extLst>
          </p:cNvPr>
          <p:cNvSpPr>
            <a:spLocks noGrp="1"/>
          </p:cNvSpPr>
          <p:nvPr>
            <p:ph sz="quarter" idx="4"/>
          </p:nvPr>
        </p:nvSpPr>
        <p:spPr/>
        <p:txBody>
          <a:bodyPr/>
          <a:lstStyle/>
          <a:p>
            <a:r>
              <a:rPr lang="en-US" dirty="0"/>
              <a:t>Our differences make us stronger</a:t>
            </a:r>
          </a:p>
          <a:p>
            <a:r>
              <a:rPr lang="en-US" dirty="0"/>
              <a:t>Celebrating our differences and our unique attributes makes our societies better</a:t>
            </a:r>
          </a:p>
          <a:p>
            <a:r>
              <a:rPr lang="en-US" b="1" dirty="0"/>
              <a:t>What wonderful examples can you think of in our community or classroom?</a:t>
            </a:r>
          </a:p>
        </p:txBody>
      </p:sp>
    </p:spTree>
    <p:extLst>
      <p:ext uri="{BB962C8B-B14F-4D97-AF65-F5344CB8AC3E}">
        <p14:creationId xmlns:p14="http://schemas.microsoft.com/office/powerpoint/2010/main" val="127168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9F97-CCEC-E481-2BC9-80F356B699BA}"/>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CB062CDB-1DF8-88DF-381E-5BBEA67164A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6576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2C65-BFDC-4F9D-9CAB-7B4259797BFC}"/>
              </a:ext>
            </a:extLst>
          </p:cNvPr>
          <p:cNvSpPr>
            <a:spLocks noGrp="1"/>
          </p:cNvSpPr>
          <p:nvPr>
            <p:ph type="title"/>
          </p:nvPr>
        </p:nvSpPr>
        <p:spPr/>
        <p:txBody>
          <a:bodyPr>
            <a:noAutofit/>
          </a:bodyPr>
          <a:lstStyle/>
          <a:p>
            <a:pPr algn="ctr"/>
            <a:r>
              <a:rPr lang="en-US" sz="3800" dirty="0">
                <a:solidFill>
                  <a:schemeClr val="accent3">
                    <a:lumMod val="75000"/>
                  </a:schemeClr>
                </a:solidFill>
              </a:rPr>
              <a:t>2024 Theme</a:t>
            </a:r>
          </a:p>
        </p:txBody>
      </p:sp>
      <p:sp>
        <p:nvSpPr>
          <p:cNvPr id="3" name="Content Placeholder 2">
            <a:extLst>
              <a:ext uri="{FF2B5EF4-FFF2-40B4-BE49-F238E27FC236}">
                <a16:creationId xmlns:a16="http://schemas.microsoft.com/office/drawing/2014/main" id="{71CDEC40-5EB4-4418-B3A0-4BD13830BF02}"/>
              </a:ext>
            </a:extLst>
          </p:cNvPr>
          <p:cNvSpPr>
            <a:spLocks noGrp="1"/>
          </p:cNvSpPr>
          <p:nvPr>
            <p:ph sz="half" idx="1"/>
          </p:nvPr>
        </p:nvSpPr>
        <p:spPr>
          <a:xfrm>
            <a:off x="1217611" y="1524000"/>
            <a:ext cx="5203386" cy="4187952"/>
          </a:xfrm>
        </p:spPr>
        <p:txBody>
          <a:bodyPr>
            <a:noAutofit/>
          </a:bodyPr>
          <a:lstStyle/>
          <a:p>
            <a:pPr marL="0" indent="0">
              <a:buNone/>
            </a:pPr>
            <a:r>
              <a:rPr lang="en-US" b="0" i="0" dirty="0">
                <a:effectLst/>
                <a:latin typeface="Segoe Print" panose="02000600000000000000" pitchFamily="2" charset="0"/>
              </a:rPr>
              <a:t>The Values needed for a Culture of Peace: Respect for life, human rights and core freedoms; the promotion of non-violence through education, talking and cooperation; to promise to settle conflicts peacefully; and </a:t>
            </a:r>
            <a:r>
              <a:rPr lang="en-US" dirty="0">
                <a:latin typeface="Segoe Print" panose="02000600000000000000" pitchFamily="2" charset="0"/>
              </a:rPr>
              <a:t>sticking </a:t>
            </a:r>
            <a:r>
              <a:rPr lang="en-US" b="0" i="0" dirty="0">
                <a:effectLst/>
                <a:latin typeface="Segoe Print" panose="02000600000000000000" pitchFamily="2" charset="0"/>
              </a:rPr>
              <a:t>to freedom, justice, democracy, tolerance, solidarity, cooperation, and understanding </a:t>
            </a:r>
            <a:r>
              <a:rPr lang="en-US" dirty="0">
                <a:latin typeface="Segoe Print" panose="02000600000000000000" pitchFamily="2" charset="0"/>
              </a:rPr>
              <a:t> among all people and nations.</a:t>
            </a:r>
          </a:p>
        </p:txBody>
      </p:sp>
      <p:sp>
        <p:nvSpPr>
          <p:cNvPr id="4" name="Content Placeholder 3">
            <a:extLst>
              <a:ext uri="{FF2B5EF4-FFF2-40B4-BE49-F238E27FC236}">
                <a16:creationId xmlns:a16="http://schemas.microsoft.com/office/drawing/2014/main" id="{0AA9FCE0-856B-8236-71C7-8F84C9A55CF7}"/>
              </a:ext>
            </a:extLst>
          </p:cNvPr>
          <p:cNvSpPr>
            <a:spLocks noGrp="1"/>
          </p:cNvSpPr>
          <p:nvPr>
            <p:ph sz="half" idx="2"/>
          </p:nvPr>
        </p:nvSpPr>
        <p:spPr>
          <a:xfrm>
            <a:off x="6573396" y="1524000"/>
            <a:ext cx="4951414" cy="4187952"/>
          </a:xfrm>
        </p:spPr>
        <p:txBody>
          <a:bodyPr>
            <a:noAutofit/>
          </a:bodyPr>
          <a:lstStyle/>
          <a:p>
            <a:pPr marL="0" indent="0" algn="l">
              <a:buNone/>
            </a:pPr>
            <a:r>
              <a:rPr lang="en-US" b="0" i="0" dirty="0">
                <a:effectLst/>
                <a:latin typeface="+mj-lt"/>
              </a:rPr>
              <a:t>This year is the 25th anniversary of the United Nations General Assembly’s </a:t>
            </a:r>
            <a:r>
              <a:rPr lang="en-US" b="0" i="0" u="none" strike="noStrike" dirty="0">
                <a:solidFill>
                  <a:schemeClr val="accent3"/>
                </a:solidFill>
                <a:effectLst/>
                <a:latin typeface="+mj-lt"/>
                <a:hlinkClick r:id="rId2">
                  <a:extLst>
                    <a:ext uri="{A12FA001-AC4F-418D-AE19-62706E023703}">
                      <ahyp:hlinkClr xmlns:ahyp="http://schemas.microsoft.com/office/drawing/2018/hyperlinkcolor" val="tx"/>
                    </a:ext>
                  </a:extLst>
                </a:hlinkClick>
              </a:rPr>
              <a:t>Declaration and Program of Action on a Culture of Peace</a:t>
            </a:r>
            <a:r>
              <a:rPr lang="en-US" u="none" strike="noStrike" dirty="0">
                <a:solidFill>
                  <a:schemeClr val="accent3"/>
                </a:solidFill>
                <a:latin typeface="+mj-lt"/>
              </a:rPr>
              <a:t>, </a:t>
            </a:r>
            <a:r>
              <a:rPr lang="en-US" b="0" i="0" dirty="0">
                <a:effectLst/>
                <a:latin typeface="+mj-lt"/>
              </a:rPr>
              <a:t>that peace isn’t only the absence of conflict, but needs a positive, dynamic process where participation and dialogue is encouraged. Conflicts are solved in a spirit of understanding and cooperation.</a:t>
            </a:r>
          </a:p>
        </p:txBody>
      </p:sp>
      <p:sp>
        <p:nvSpPr>
          <p:cNvPr id="5" name="TextBox 4">
            <a:extLst>
              <a:ext uri="{FF2B5EF4-FFF2-40B4-BE49-F238E27FC236}">
                <a16:creationId xmlns:a16="http://schemas.microsoft.com/office/drawing/2014/main" id="{F13AE618-F1EC-52CF-ABF8-03A71F975EF0}"/>
              </a:ext>
            </a:extLst>
          </p:cNvPr>
          <p:cNvSpPr txBox="1"/>
          <p:nvPr/>
        </p:nvSpPr>
        <p:spPr>
          <a:xfrm>
            <a:off x="6573396" y="6437784"/>
            <a:ext cx="3802644" cy="230832"/>
          </a:xfrm>
          <a:prstGeom prst="rect">
            <a:avLst/>
          </a:prstGeom>
          <a:noFill/>
        </p:spPr>
        <p:txBody>
          <a:bodyPr wrap="none" rtlCol="0">
            <a:spAutoFit/>
          </a:bodyPr>
          <a:lstStyle/>
          <a:p>
            <a:r>
              <a:rPr lang="en-US" sz="900" dirty="0"/>
              <a:t>https://www.un.org/en/observances/international-day-peace</a:t>
            </a:r>
          </a:p>
        </p:txBody>
      </p:sp>
    </p:spTree>
    <p:extLst>
      <p:ext uri="{BB962C8B-B14F-4D97-AF65-F5344CB8AC3E}">
        <p14:creationId xmlns:p14="http://schemas.microsoft.com/office/powerpoint/2010/main" val="137630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2C65-BFDC-4F9D-9CAB-7B4259797BFC}"/>
              </a:ext>
            </a:extLst>
          </p:cNvPr>
          <p:cNvSpPr>
            <a:spLocks noGrp="1"/>
          </p:cNvSpPr>
          <p:nvPr>
            <p:ph type="title"/>
          </p:nvPr>
        </p:nvSpPr>
        <p:spPr>
          <a:xfrm>
            <a:off x="1065212" y="616688"/>
            <a:ext cx="10058402" cy="4616324"/>
          </a:xfrm>
        </p:spPr>
        <p:txBody>
          <a:bodyPr>
            <a:noAutofit/>
          </a:bodyPr>
          <a:lstStyle/>
          <a:p>
            <a:pPr algn="ctr"/>
            <a:r>
              <a:rPr lang="en-US" sz="3800" dirty="0">
                <a:solidFill>
                  <a:schemeClr val="accent3">
                    <a:lumMod val="75000"/>
                  </a:schemeClr>
                </a:solidFill>
              </a:rPr>
              <a:t>“Peace is needed today more than ever. War and conflict are unleashing devastation, poverty, and hunger, and driving tens of millions of people from their homes. Climate chaos is all around. And even peaceful countries are gripped by gaping inequalities and political polarization.”</a:t>
            </a:r>
          </a:p>
        </p:txBody>
      </p:sp>
      <p:sp>
        <p:nvSpPr>
          <p:cNvPr id="3" name="Content Placeholder 2">
            <a:extLst>
              <a:ext uri="{FF2B5EF4-FFF2-40B4-BE49-F238E27FC236}">
                <a16:creationId xmlns:a16="http://schemas.microsoft.com/office/drawing/2014/main" id="{71CDEC40-5EB4-4418-B3A0-4BD13830BF02}"/>
              </a:ext>
            </a:extLst>
          </p:cNvPr>
          <p:cNvSpPr>
            <a:spLocks noGrp="1"/>
          </p:cNvSpPr>
          <p:nvPr>
            <p:ph idx="1"/>
          </p:nvPr>
        </p:nvSpPr>
        <p:spPr>
          <a:xfrm>
            <a:off x="5018566" y="5365214"/>
            <a:ext cx="6105048" cy="876098"/>
          </a:xfrm>
        </p:spPr>
        <p:txBody>
          <a:bodyPr>
            <a:normAutofit/>
          </a:bodyPr>
          <a:lstStyle/>
          <a:p>
            <a:pPr marL="0" indent="0" algn="r">
              <a:buNone/>
            </a:pPr>
            <a:r>
              <a:rPr lang="en-US" dirty="0"/>
              <a:t>-United Nations Secretary-General António Guterres</a:t>
            </a:r>
          </a:p>
        </p:txBody>
      </p:sp>
      <p:sp>
        <p:nvSpPr>
          <p:cNvPr id="4" name="TextBox 3">
            <a:extLst>
              <a:ext uri="{FF2B5EF4-FFF2-40B4-BE49-F238E27FC236}">
                <a16:creationId xmlns:a16="http://schemas.microsoft.com/office/drawing/2014/main" id="{BD3EAD0B-5C54-2E14-A9C0-84C78A3C7928}"/>
              </a:ext>
            </a:extLst>
          </p:cNvPr>
          <p:cNvSpPr txBox="1"/>
          <p:nvPr/>
        </p:nvSpPr>
        <p:spPr>
          <a:xfrm>
            <a:off x="8389356" y="6606652"/>
            <a:ext cx="3802644" cy="230832"/>
          </a:xfrm>
          <a:prstGeom prst="rect">
            <a:avLst/>
          </a:prstGeom>
          <a:noFill/>
        </p:spPr>
        <p:txBody>
          <a:bodyPr wrap="none" rtlCol="0">
            <a:spAutoFit/>
          </a:bodyPr>
          <a:lstStyle/>
          <a:p>
            <a:r>
              <a:rPr lang="en-US" sz="900" dirty="0"/>
              <a:t>https://www.un.org/en/observances/international-day-peace</a:t>
            </a:r>
          </a:p>
        </p:txBody>
      </p:sp>
    </p:spTree>
    <p:extLst>
      <p:ext uri="{BB962C8B-B14F-4D97-AF65-F5344CB8AC3E}">
        <p14:creationId xmlns:p14="http://schemas.microsoft.com/office/powerpoint/2010/main" val="371752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2C65-BFDC-4F9D-9CAB-7B4259797BFC}"/>
              </a:ext>
            </a:extLst>
          </p:cNvPr>
          <p:cNvSpPr>
            <a:spLocks noGrp="1"/>
          </p:cNvSpPr>
          <p:nvPr>
            <p:ph type="title"/>
          </p:nvPr>
        </p:nvSpPr>
        <p:spPr/>
        <p:txBody>
          <a:bodyPr>
            <a:noAutofit/>
          </a:bodyPr>
          <a:lstStyle/>
          <a:p>
            <a:pPr algn="ctr"/>
            <a:r>
              <a:rPr lang="en-US" sz="2800" dirty="0">
                <a:hlinkClick r:id="rId2"/>
              </a:rPr>
              <a:t>The United Nations’ </a:t>
            </a:r>
            <a:br>
              <a:rPr lang="en-US" sz="2800" dirty="0">
                <a:hlinkClick r:id="rId2"/>
              </a:rPr>
            </a:br>
            <a:r>
              <a:rPr lang="en-US" sz="2800" dirty="0">
                <a:hlinkClick r:id="rId2"/>
              </a:rPr>
              <a:t>Sustainable Development Goals (SDGs)</a:t>
            </a:r>
            <a:endParaRPr lang="en-US" sz="3800" dirty="0">
              <a:solidFill>
                <a:schemeClr val="accent3">
                  <a:lumMod val="75000"/>
                </a:schemeClr>
              </a:solidFill>
            </a:endParaRPr>
          </a:p>
        </p:txBody>
      </p:sp>
      <p:sp>
        <p:nvSpPr>
          <p:cNvPr id="3" name="Content Placeholder 2">
            <a:extLst>
              <a:ext uri="{FF2B5EF4-FFF2-40B4-BE49-F238E27FC236}">
                <a16:creationId xmlns:a16="http://schemas.microsoft.com/office/drawing/2014/main" id="{71CDEC40-5EB4-4418-B3A0-4BD13830BF02}"/>
              </a:ext>
            </a:extLst>
          </p:cNvPr>
          <p:cNvSpPr>
            <a:spLocks noGrp="1"/>
          </p:cNvSpPr>
          <p:nvPr>
            <p:ph sz="half" idx="1"/>
          </p:nvPr>
        </p:nvSpPr>
        <p:spPr/>
        <p:txBody>
          <a:bodyPr>
            <a:noAutofit/>
          </a:bodyPr>
          <a:lstStyle/>
          <a:p>
            <a:pPr marL="0" indent="0">
              <a:buNone/>
            </a:pPr>
            <a:r>
              <a:rPr lang="en-US" sz="1600" dirty="0"/>
              <a:t>Goal 1: No Poverty</a:t>
            </a:r>
          </a:p>
          <a:p>
            <a:pPr marL="0" indent="0">
              <a:buNone/>
            </a:pPr>
            <a:r>
              <a:rPr lang="en-US" sz="1600" dirty="0"/>
              <a:t>Goal 2: Zero Hunger</a:t>
            </a:r>
          </a:p>
          <a:p>
            <a:pPr marL="0" indent="0">
              <a:buNone/>
            </a:pPr>
            <a:r>
              <a:rPr lang="en-US" sz="1600" dirty="0"/>
              <a:t>Goal 3: Good Health and Well-Being</a:t>
            </a:r>
          </a:p>
          <a:p>
            <a:pPr marL="0" indent="0">
              <a:buNone/>
            </a:pPr>
            <a:r>
              <a:rPr lang="en-US" sz="1600" dirty="0"/>
              <a:t>Goal 4: Quality Education</a:t>
            </a:r>
          </a:p>
          <a:p>
            <a:pPr marL="0" indent="0">
              <a:buNone/>
            </a:pPr>
            <a:r>
              <a:rPr lang="en-US" sz="1600" dirty="0"/>
              <a:t>Goal 5: Gender Equality</a:t>
            </a:r>
          </a:p>
          <a:p>
            <a:pPr marL="0" indent="0">
              <a:buNone/>
            </a:pPr>
            <a:r>
              <a:rPr lang="en-US" sz="1600" dirty="0"/>
              <a:t>Goal 6: Clean Water and Sanitation</a:t>
            </a:r>
          </a:p>
          <a:p>
            <a:pPr marL="0" indent="0">
              <a:buNone/>
            </a:pPr>
            <a:r>
              <a:rPr lang="en-US" sz="1600" dirty="0"/>
              <a:t>Goal 7: Affordable and Clean Energy</a:t>
            </a:r>
          </a:p>
          <a:p>
            <a:pPr marL="0" indent="0">
              <a:buNone/>
            </a:pPr>
            <a:r>
              <a:rPr lang="en-US" sz="1600" dirty="0"/>
              <a:t>Goal 8: Decent Work and Economic Growth</a:t>
            </a:r>
          </a:p>
          <a:p>
            <a:pPr marL="0" indent="0">
              <a:buNone/>
            </a:pPr>
            <a:r>
              <a:rPr lang="en-US" sz="1600" dirty="0"/>
              <a:t>Goal 9: Industry, Innovation, and Infrastructure</a:t>
            </a:r>
          </a:p>
        </p:txBody>
      </p:sp>
      <p:sp>
        <p:nvSpPr>
          <p:cNvPr id="4" name="Content Placeholder 3">
            <a:extLst>
              <a:ext uri="{FF2B5EF4-FFF2-40B4-BE49-F238E27FC236}">
                <a16:creationId xmlns:a16="http://schemas.microsoft.com/office/drawing/2014/main" id="{0AA9FCE0-856B-8236-71C7-8F84C9A55CF7}"/>
              </a:ext>
            </a:extLst>
          </p:cNvPr>
          <p:cNvSpPr>
            <a:spLocks noGrp="1"/>
          </p:cNvSpPr>
          <p:nvPr>
            <p:ph sz="half" idx="2"/>
          </p:nvPr>
        </p:nvSpPr>
        <p:spPr>
          <a:xfrm>
            <a:off x="6172199" y="1825625"/>
            <a:ext cx="5494663" cy="4187952"/>
          </a:xfrm>
        </p:spPr>
        <p:txBody>
          <a:bodyPr>
            <a:normAutofit/>
          </a:bodyPr>
          <a:lstStyle/>
          <a:p>
            <a:pPr marL="0" indent="0">
              <a:buNone/>
            </a:pPr>
            <a:r>
              <a:rPr lang="en-US" sz="1600" dirty="0"/>
              <a:t>Goal 10: Reduced Inequalities</a:t>
            </a:r>
          </a:p>
          <a:p>
            <a:pPr marL="0" indent="0">
              <a:buNone/>
            </a:pPr>
            <a:r>
              <a:rPr lang="en-US" sz="1600" dirty="0"/>
              <a:t>Goal 11: Sustainable Cities and Communities</a:t>
            </a:r>
          </a:p>
          <a:p>
            <a:pPr marL="0" indent="0">
              <a:buNone/>
            </a:pPr>
            <a:r>
              <a:rPr lang="en-US" sz="1600" dirty="0"/>
              <a:t>Goal 12: Responsible Consumption and Production</a:t>
            </a:r>
          </a:p>
          <a:p>
            <a:pPr marL="0" indent="0">
              <a:buNone/>
            </a:pPr>
            <a:r>
              <a:rPr lang="en-US" sz="1600" dirty="0"/>
              <a:t>Goal 13: Climate Action</a:t>
            </a:r>
          </a:p>
          <a:p>
            <a:pPr marL="0" indent="0">
              <a:buNone/>
            </a:pPr>
            <a:r>
              <a:rPr lang="en-US" sz="1600" dirty="0"/>
              <a:t>Goal 14: Life Below Water</a:t>
            </a:r>
          </a:p>
          <a:p>
            <a:pPr marL="0" indent="0">
              <a:buNone/>
            </a:pPr>
            <a:r>
              <a:rPr lang="en-US" sz="1600" dirty="0"/>
              <a:t>Goal 15: Life on Land</a:t>
            </a:r>
          </a:p>
          <a:p>
            <a:pPr marL="0" indent="0">
              <a:buNone/>
            </a:pPr>
            <a:r>
              <a:rPr lang="en-US" sz="1600" dirty="0"/>
              <a:t>Goal 16: Peace, Justice and Strong Institutions</a:t>
            </a:r>
          </a:p>
          <a:p>
            <a:pPr marL="0" indent="0">
              <a:buNone/>
            </a:pPr>
            <a:r>
              <a:rPr lang="en-US" sz="1600" dirty="0"/>
              <a:t>Goal 17: Partnerships</a:t>
            </a:r>
          </a:p>
        </p:txBody>
      </p:sp>
      <p:sp>
        <p:nvSpPr>
          <p:cNvPr id="5" name="TextBox 4">
            <a:extLst>
              <a:ext uri="{FF2B5EF4-FFF2-40B4-BE49-F238E27FC236}">
                <a16:creationId xmlns:a16="http://schemas.microsoft.com/office/drawing/2014/main" id="{CE72B295-E5C6-BA50-413D-25E9185913E3}"/>
              </a:ext>
            </a:extLst>
          </p:cNvPr>
          <p:cNvSpPr txBox="1"/>
          <p:nvPr/>
        </p:nvSpPr>
        <p:spPr>
          <a:xfrm>
            <a:off x="7466026" y="6627168"/>
            <a:ext cx="4725974" cy="230832"/>
          </a:xfrm>
          <a:prstGeom prst="rect">
            <a:avLst/>
          </a:prstGeom>
          <a:noFill/>
        </p:spPr>
        <p:txBody>
          <a:bodyPr wrap="none" rtlCol="0">
            <a:spAutoFit/>
          </a:bodyPr>
          <a:lstStyle/>
          <a:p>
            <a:r>
              <a:rPr lang="en-US" sz="900" dirty="0"/>
              <a:t>https://www.un.org/sustainabledevelopment/sustainable-development-goals/</a:t>
            </a:r>
          </a:p>
        </p:txBody>
      </p:sp>
    </p:spTree>
    <p:extLst>
      <p:ext uri="{BB962C8B-B14F-4D97-AF65-F5344CB8AC3E}">
        <p14:creationId xmlns:p14="http://schemas.microsoft.com/office/powerpoint/2010/main" val="33746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7456334" cy="1828800"/>
          </a:xfrm>
        </p:spPr>
        <p:txBody>
          <a:bodyPr/>
          <a:lstStyle/>
          <a:p>
            <a:pPr marL="0" indent="0">
              <a:buNone/>
            </a:pPr>
            <a:r>
              <a:rPr lang="en-US" sz="4400" dirty="0">
                <a:solidFill>
                  <a:schemeClr val="accent3"/>
                </a:solidFill>
              </a:rPr>
              <a:t>Goal 16: Peace, Justice, and Strong Institutions</a:t>
            </a:r>
          </a:p>
        </p:txBody>
      </p:sp>
      <p:sp>
        <p:nvSpPr>
          <p:cNvPr id="3" name="Text Placeholder 2"/>
          <p:cNvSpPr>
            <a:spLocks noGrp="1"/>
          </p:cNvSpPr>
          <p:nvPr>
            <p:ph type="body" idx="1"/>
          </p:nvPr>
        </p:nvSpPr>
        <p:spPr/>
        <p:txBody>
          <a:bodyPr/>
          <a:lstStyle/>
          <a:p>
            <a:r>
              <a:rPr lang="en-US" dirty="0"/>
              <a:t>Elementary School</a:t>
            </a:r>
          </a:p>
        </p:txBody>
      </p:sp>
    </p:spTree>
    <p:extLst>
      <p:ext uri="{BB962C8B-B14F-4D97-AF65-F5344CB8AC3E}">
        <p14:creationId xmlns:p14="http://schemas.microsoft.com/office/powerpoint/2010/main" val="12892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2C65-BFDC-4F9D-9CAB-7B4259797BFC}"/>
              </a:ext>
            </a:extLst>
          </p:cNvPr>
          <p:cNvSpPr>
            <a:spLocks noGrp="1"/>
          </p:cNvSpPr>
          <p:nvPr>
            <p:ph type="title"/>
          </p:nvPr>
        </p:nvSpPr>
        <p:spPr/>
        <p:txBody>
          <a:bodyPr>
            <a:noAutofit/>
          </a:bodyPr>
          <a:lstStyle/>
          <a:p>
            <a:pPr algn="ctr"/>
            <a:r>
              <a:rPr lang="en-US" sz="2800" dirty="0">
                <a:solidFill>
                  <a:schemeClr val="accent3"/>
                </a:solidFill>
              </a:rPr>
              <a:t>Goal 16: Peace, Justice, and Strong Institutions</a:t>
            </a:r>
            <a:endParaRPr lang="en-US" sz="3800" dirty="0">
              <a:solidFill>
                <a:schemeClr val="accent3"/>
              </a:solidFill>
            </a:endParaRPr>
          </a:p>
        </p:txBody>
      </p:sp>
      <p:sp>
        <p:nvSpPr>
          <p:cNvPr id="3" name="Content Placeholder 2">
            <a:extLst>
              <a:ext uri="{FF2B5EF4-FFF2-40B4-BE49-F238E27FC236}">
                <a16:creationId xmlns:a16="http://schemas.microsoft.com/office/drawing/2014/main" id="{71CDEC40-5EB4-4418-B3A0-4BD13830BF02}"/>
              </a:ext>
            </a:extLst>
          </p:cNvPr>
          <p:cNvSpPr>
            <a:spLocks noGrp="1"/>
          </p:cNvSpPr>
          <p:nvPr>
            <p:ph sz="half" idx="1"/>
          </p:nvPr>
        </p:nvSpPr>
        <p:spPr>
          <a:xfrm>
            <a:off x="1065211" y="1825625"/>
            <a:ext cx="5522875" cy="4187952"/>
          </a:xfrm>
        </p:spPr>
        <p:txBody>
          <a:bodyPr>
            <a:noAutofit/>
          </a:bodyPr>
          <a:lstStyle/>
          <a:p>
            <a:pPr marL="0" indent="0">
              <a:buNone/>
            </a:pPr>
            <a:r>
              <a:rPr lang="en-US" dirty="0"/>
              <a:t>Goal 16 is about promoting peaceful and inclusive societies, providing access to justice for all and building effective, accountable and inclusive institutions at all levels. People everywhere should be free of fear from all forms of violence and feel safe as they go about their lives whatever their ethnicity, faith, or sexual orientation.</a:t>
            </a:r>
          </a:p>
        </p:txBody>
      </p:sp>
      <p:pic>
        <p:nvPicPr>
          <p:cNvPr id="7" name="Content Placeholder 6" descr="Cheers with solid fill">
            <a:extLst>
              <a:ext uri="{FF2B5EF4-FFF2-40B4-BE49-F238E27FC236}">
                <a16:creationId xmlns:a16="http://schemas.microsoft.com/office/drawing/2014/main" id="{5390696F-6E8B-A4CF-730B-306FBBDA5BAF}"/>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30472" y="2179034"/>
            <a:ext cx="3355890" cy="3355890"/>
          </a:xfrm>
        </p:spPr>
      </p:pic>
      <p:sp>
        <p:nvSpPr>
          <p:cNvPr id="5" name="TextBox 4">
            <a:extLst>
              <a:ext uri="{FF2B5EF4-FFF2-40B4-BE49-F238E27FC236}">
                <a16:creationId xmlns:a16="http://schemas.microsoft.com/office/drawing/2014/main" id="{CE72B295-E5C6-BA50-413D-25E9185913E3}"/>
              </a:ext>
            </a:extLst>
          </p:cNvPr>
          <p:cNvSpPr txBox="1"/>
          <p:nvPr/>
        </p:nvSpPr>
        <p:spPr>
          <a:xfrm>
            <a:off x="7466026" y="6627168"/>
            <a:ext cx="4725974" cy="230832"/>
          </a:xfrm>
          <a:prstGeom prst="rect">
            <a:avLst/>
          </a:prstGeom>
          <a:noFill/>
        </p:spPr>
        <p:txBody>
          <a:bodyPr wrap="none" rtlCol="0">
            <a:spAutoFit/>
          </a:bodyPr>
          <a:lstStyle/>
          <a:p>
            <a:r>
              <a:rPr lang="en-US" sz="900" dirty="0"/>
              <a:t>https://www.un.org/sustainabledevelopment/sustainable-development-goals/</a:t>
            </a:r>
          </a:p>
        </p:txBody>
      </p:sp>
    </p:spTree>
    <p:extLst>
      <p:ext uri="{BB962C8B-B14F-4D97-AF65-F5344CB8AC3E}">
        <p14:creationId xmlns:p14="http://schemas.microsoft.com/office/powerpoint/2010/main" val="466164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2C65-BFDC-4F9D-9CAB-7B4259797BFC}"/>
              </a:ext>
            </a:extLst>
          </p:cNvPr>
          <p:cNvSpPr>
            <a:spLocks noGrp="1"/>
          </p:cNvSpPr>
          <p:nvPr>
            <p:ph type="title"/>
          </p:nvPr>
        </p:nvSpPr>
        <p:spPr/>
        <p:txBody>
          <a:bodyPr>
            <a:noAutofit/>
          </a:bodyPr>
          <a:lstStyle/>
          <a:p>
            <a:r>
              <a:rPr lang="en-US" sz="2800" dirty="0">
                <a:solidFill>
                  <a:schemeClr val="accent3"/>
                </a:solidFill>
              </a:rPr>
              <a:t>What is a Culture of Peace?</a:t>
            </a:r>
            <a:endParaRPr lang="en-US" sz="3800" dirty="0">
              <a:solidFill>
                <a:schemeClr val="accent3"/>
              </a:solidFill>
            </a:endParaRPr>
          </a:p>
        </p:txBody>
      </p:sp>
      <p:sp>
        <p:nvSpPr>
          <p:cNvPr id="3" name="Content Placeholder 2">
            <a:extLst>
              <a:ext uri="{FF2B5EF4-FFF2-40B4-BE49-F238E27FC236}">
                <a16:creationId xmlns:a16="http://schemas.microsoft.com/office/drawing/2014/main" id="{71CDEC40-5EB4-4418-B3A0-4BD13830BF02}"/>
              </a:ext>
            </a:extLst>
          </p:cNvPr>
          <p:cNvSpPr>
            <a:spLocks noGrp="1"/>
          </p:cNvSpPr>
          <p:nvPr>
            <p:ph sz="half" idx="1"/>
          </p:nvPr>
        </p:nvSpPr>
        <p:spPr>
          <a:xfrm>
            <a:off x="1065212" y="1609868"/>
            <a:ext cx="5522875" cy="4187952"/>
          </a:xfrm>
        </p:spPr>
        <p:txBody>
          <a:bodyPr>
            <a:noAutofit/>
          </a:bodyPr>
          <a:lstStyle/>
          <a:p>
            <a:pPr marL="0" indent="0">
              <a:buNone/>
            </a:pPr>
            <a:r>
              <a:rPr lang="en-US" dirty="0"/>
              <a:t>What is Culture?</a:t>
            </a:r>
          </a:p>
          <a:p>
            <a:pPr marL="0" indent="0">
              <a:buNone/>
            </a:pPr>
            <a:r>
              <a:rPr lang="en-US" dirty="0"/>
              <a:t>Culture is a way of life that a group of people share, including language, food, art, religion, traditions and ways that people treat each other.</a:t>
            </a:r>
          </a:p>
          <a:p>
            <a:pPr marL="0" indent="0">
              <a:buNone/>
            </a:pPr>
            <a:r>
              <a:rPr lang="en-US" dirty="0"/>
              <a:t>Think about your own family’s culture. What kinds of language, religion, art, holiday meals and music are in your home?	</a:t>
            </a:r>
          </a:p>
        </p:txBody>
      </p:sp>
      <p:sp>
        <p:nvSpPr>
          <p:cNvPr id="5" name="TextBox 4">
            <a:extLst>
              <a:ext uri="{FF2B5EF4-FFF2-40B4-BE49-F238E27FC236}">
                <a16:creationId xmlns:a16="http://schemas.microsoft.com/office/drawing/2014/main" id="{CE72B295-E5C6-BA50-413D-25E9185913E3}"/>
              </a:ext>
            </a:extLst>
          </p:cNvPr>
          <p:cNvSpPr txBox="1"/>
          <p:nvPr/>
        </p:nvSpPr>
        <p:spPr>
          <a:xfrm>
            <a:off x="7466026" y="6627168"/>
            <a:ext cx="4725974" cy="230832"/>
          </a:xfrm>
          <a:prstGeom prst="rect">
            <a:avLst/>
          </a:prstGeom>
          <a:noFill/>
        </p:spPr>
        <p:txBody>
          <a:bodyPr wrap="none" rtlCol="0">
            <a:spAutoFit/>
          </a:bodyPr>
          <a:lstStyle/>
          <a:p>
            <a:r>
              <a:rPr lang="en-US" sz="900" dirty="0"/>
              <a:t>https://www.un.org/sustainabledevelopment/sustainable-development-goals/</a:t>
            </a:r>
          </a:p>
        </p:txBody>
      </p:sp>
      <p:pic>
        <p:nvPicPr>
          <p:cNvPr id="1038" name="Picture 14" descr="What is Culture?">
            <a:extLst>
              <a:ext uri="{FF2B5EF4-FFF2-40B4-BE49-F238E27FC236}">
                <a16:creationId xmlns:a16="http://schemas.microsoft.com/office/drawing/2014/main" id="{B516A1E0-590B-E298-299D-2EC4D5CE9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191" y="1524000"/>
            <a:ext cx="2859502" cy="403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34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4EDF-34F5-42DF-82CB-4CD219208FCB}"/>
              </a:ext>
            </a:extLst>
          </p:cNvPr>
          <p:cNvSpPr>
            <a:spLocks noGrp="1"/>
          </p:cNvSpPr>
          <p:nvPr>
            <p:ph type="title"/>
          </p:nvPr>
        </p:nvSpPr>
        <p:spPr/>
        <p:txBody>
          <a:bodyPr/>
          <a:lstStyle/>
          <a:p>
            <a:r>
              <a:rPr lang="en-US" dirty="0"/>
              <a:t>What is Peace?</a:t>
            </a:r>
          </a:p>
        </p:txBody>
      </p:sp>
      <p:sp>
        <p:nvSpPr>
          <p:cNvPr id="3" name="Text Placeholder 2">
            <a:extLst>
              <a:ext uri="{FF2B5EF4-FFF2-40B4-BE49-F238E27FC236}">
                <a16:creationId xmlns:a16="http://schemas.microsoft.com/office/drawing/2014/main" id="{0AC4C282-65DB-4D13-AE6D-25871C9B6756}"/>
              </a:ext>
            </a:extLst>
          </p:cNvPr>
          <p:cNvSpPr>
            <a:spLocks noGrp="1"/>
          </p:cNvSpPr>
          <p:nvPr>
            <p:ph type="body" idx="1"/>
          </p:nvPr>
        </p:nvSpPr>
        <p:spPr/>
        <p:txBody>
          <a:bodyPr/>
          <a:lstStyle/>
          <a:p>
            <a:r>
              <a:rPr lang="en-US" dirty="0"/>
              <a:t>Let’s watch this video</a:t>
            </a:r>
          </a:p>
        </p:txBody>
      </p:sp>
      <p:sp>
        <p:nvSpPr>
          <p:cNvPr id="4" name="Content Placeholder 3">
            <a:extLst>
              <a:ext uri="{FF2B5EF4-FFF2-40B4-BE49-F238E27FC236}">
                <a16:creationId xmlns:a16="http://schemas.microsoft.com/office/drawing/2014/main" id="{90BDD027-AA4E-4581-A7B3-D39B85C09B99}"/>
              </a:ext>
            </a:extLst>
          </p:cNvPr>
          <p:cNvSpPr>
            <a:spLocks noGrp="1"/>
          </p:cNvSpPr>
          <p:nvPr>
            <p:ph sz="half" idx="2"/>
          </p:nvPr>
        </p:nvSpPr>
        <p:spPr/>
        <p:txBody>
          <a:bodyPr/>
          <a:lstStyle/>
          <a:p>
            <a:r>
              <a:rPr lang="en-US" dirty="0">
                <a:hlinkClick r:id="rId2"/>
              </a:rPr>
              <a:t>What does PEACE mean to you?</a:t>
            </a:r>
            <a:endParaRPr lang="en-US" dirty="0"/>
          </a:p>
        </p:txBody>
      </p:sp>
      <p:sp>
        <p:nvSpPr>
          <p:cNvPr id="5" name="Text Placeholder 4">
            <a:extLst>
              <a:ext uri="{FF2B5EF4-FFF2-40B4-BE49-F238E27FC236}">
                <a16:creationId xmlns:a16="http://schemas.microsoft.com/office/drawing/2014/main" id="{051722D3-9EF3-4BA0-B957-919C1C10E639}"/>
              </a:ext>
            </a:extLst>
          </p:cNvPr>
          <p:cNvSpPr>
            <a:spLocks noGrp="1"/>
          </p:cNvSpPr>
          <p:nvPr>
            <p:ph type="body" sz="quarter" idx="3"/>
          </p:nvPr>
        </p:nvSpPr>
        <p:spPr/>
        <p:txBody>
          <a:bodyPr/>
          <a:lstStyle/>
          <a:p>
            <a:r>
              <a:rPr lang="en-US" dirty="0"/>
              <a:t>Let’s talk about it</a:t>
            </a:r>
          </a:p>
        </p:txBody>
      </p:sp>
      <p:sp>
        <p:nvSpPr>
          <p:cNvPr id="6" name="Content Placeholder 5">
            <a:extLst>
              <a:ext uri="{FF2B5EF4-FFF2-40B4-BE49-F238E27FC236}">
                <a16:creationId xmlns:a16="http://schemas.microsoft.com/office/drawing/2014/main" id="{7947255B-2EE2-4B96-B23A-43CB213E16E1}"/>
              </a:ext>
            </a:extLst>
          </p:cNvPr>
          <p:cNvSpPr>
            <a:spLocks noGrp="1"/>
          </p:cNvSpPr>
          <p:nvPr>
            <p:ph sz="quarter" idx="4"/>
          </p:nvPr>
        </p:nvSpPr>
        <p:spPr/>
        <p:txBody>
          <a:bodyPr/>
          <a:lstStyle/>
          <a:p>
            <a:r>
              <a:rPr lang="en-US" dirty="0"/>
              <a:t>What does peace mean?</a:t>
            </a:r>
          </a:p>
          <a:p>
            <a:r>
              <a:rPr lang="en-US" dirty="0"/>
              <a:t>Why is peace important?</a:t>
            </a:r>
          </a:p>
          <a:p>
            <a:endParaRPr lang="en-US" b="1" dirty="0"/>
          </a:p>
        </p:txBody>
      </p:sp>
    </p:spTree>
    <p:extLst>
      <p:ext uri="{BB962C8B-B14F-4D97-AF65-F5344CB8AC3E}">
        <p14:creationId xmlns:p14="http://schemas.microsoft.com/office/powerpoint/2010/main" val="70954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34530</TotalTime>
  <Words>1496</Words>
  <Application>Microsoft Office PowerPoint</Application>
  <PresentationFormat>Widescreen</PresentationFormat>
  <Paragraphs>149</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Segoe Print</vt:lpstr>
      <vt:lpstr>Nature Illustration 16x9</vt:lpstr>
      <vt:lpstr>International Peace Day 2024 Cultivating  a Culture of Peace</vt:lpstr>
      <vt:lpstr>What is International Peace Day?</vt:lpstr>
      <vt:lpstr>2024 Theme</vt:lpstr>
      <vt:lpstr>“Peace is needed today more than ever. War and conflict are unleashing devastation, poverty, and hunger, and driving tens of millions of people from their homes. Climate chaos is all around. And even peaceful countries are gripped by gaping inequalities and political polarization.”</vt:lpstr>
      <vt:lpstr>The United Nations’  Sustainable Development Goals (SDGs)</vt:lpstr>
      <vt:lpstr>Goal 16: Peace, Justice, and Strong Institutions</vt:lpstr>
      <vt:lpstr>Goal 16: Peace, Justice, and Strong Institutions</vt:lpstr>
      <vt:lpstr>What is a Culture of Peace?</vt:lpstr>
      <vt:lpstr>What is Peace?</vt:lpstr>
      <vt:lpstr>What is conflict?</vt:lpstr>
      <vt:lpstr>Applying it in the classroom</vt:lpstr>
      <vt:lpstr>Differences to celebrate </vt:lpstr>
      <vt:lpstr>Thank you!</vt:lpstr>
      <vt:lpstr>International Peace Day 2024 Cultivating a Culture of Peace</vt:lpstr>
      <vt:lpstr>What is International Peace Day?</vt:lpstr>
      <vt:lpstr>2024 Theme</vt:lpstr>
      <vt:lpstr>“Peace is needed today more than ever. War and conflict are unleashing devastation, poverty, and hunger, and driving tens of millions of people from their homes. Climate chaos is all around. And even peaceful countries are gripped by gaping inequalities and political polarization.”</vt:lpstr>
      <vt:lpstr>The United Nations’  Sustainable Development Goals (SDGs)</vt:lpstr>
      <vt:lpstr>Goal 16: Peace, Justice, and Strong Institutions</vt:lpstr>
      <vt:lpstr>Goal 16: Peace, Justice, and Strong Institutions</vt:lpstr>
      <vt:lpstr>What is a Culture of Peace?</vt:lpstr>
      <vt:lpstr>What is Peace?</vt:lpstr>
      <vt:lpstr>What is conflict?</vt:lpstr>
      <vt:lpstr>Applying it in the classroom</vt:lpstr>
      <vt:lpstr>Differences to celebrate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Peace Day 2021</dc:title>
  <dc:creator>aalisic1@gmail.com</dc:creator>
  <cp:lastModifiedBy>Green House</cp:lastModifiedBy>
  <cp:revision>17</cp:revision>
  <dcterms:created xsi:type="dcterms:W3CDTF">2021-08-26T01:38:17Z</dcterms:created>
  <dcterms:modified xsi:type="dcterms:W3CDTF">2024-09-09T10:53:32Z</dcterms:modified>
</cp:coreProperties>
</file>